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media/image8.png" ContentType="image/png"/>
  <Override PartName="/ppt/media/image7.png" ContentType="image/png"/>
  <Override PartName="/ppt/media/image6.png" ContentType="image/png"/>
  <Override PartName="/ppt/media/hdphoto1.wdp" ContentType="image/vnd.ms-photo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472c4"/>
            </a:solidFill>
            <a:ln>
              <a:noFill/>
            </a:ln>
          </c:spPr>
          <c:explosion val="0"/>
          <c:dPt>
            <c:idx val="0"/>
            <c:spPr>
              <a:solidFill>
                <a:srgbClr val="1aa39b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d9d9d9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General" sourceLinked="1"/>
            <c:dLbl>
              <c:idx val="0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</c:dLbl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</c:ser>
        <c:firstSliceAng val="0"/>
        <c:holeSize val="50"/>
      </c:doughnutChart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doughnut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472c4"/>
            </a:solidFill>
            <a:ln>
              <a:noFill/>
            </a:ln>
          </c:spPr>
          <c:explosion val="0"/>
          <c:dPt>
            <c:idx val="0"/>
            <c:spPr>
              <a:solidFill>
                <a:srgbClr val="e26530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d9d9d9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numFmt formatCode="General" sourceLinked="1"/>
            <c:dLbl>
              <c:idx val="0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0"/>
            </c:dLbl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</c:ser>
        <c:firstSliceAng val="0"/>
        <c:holeSize val="50"/>
      </c:doughnutChart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6307148-F9DA-4079-99B2-EBE046BC71A1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&lt;a href="https://www.freepik.com/free-photos-vectors/background"&gt;Background vector created by freepik - www.freepik.com&lt;/a&gt;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6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D3CDA0F-2CCB-4BD3-B017-AC64702C7093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5D30E56-16FB-40D0-AAE7-56479F8058E2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6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D2AC35A-28F4-4447-A8CE-E3B556A691C7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6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CF8E55D-7110-462D-AC1E-E97052BFC050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7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A5E9523-7490-46D0-B9B5-57885411B20F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5F523C7-2AB9-4D87-9AFF-44C1492DA934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2AF8E2F-5665-46C7-BA32-599C899ACED9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0F37850-A236-4A36-BD65-11B1F636CFAB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4F0BDE4-10C4-41D8-A94A-C0A6354F7385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8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D116541-6C57-4DBF-A9BF-B1DAA1C0233C}" type="slidenum">
              <a:rPr b="0" lang="en-GB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rot="18900000">
            <a:off x="7867800" y="-372600"/>
            <a:ext cx="1353960" cy="1353960"/>
          </a:xfrm>
          <a:prstGeom prst="roundRect">
            <a:avLst>
              <a:gd name="adj" fmla="val 16667"/>
            </a:avLst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 rot="18900000">
            <a:off x="7867800" y="1412640"/>
            <a:ext cx="1353960" cy="1353960"/>
          </a:xfrm>
          <a:prstGeom prst="roundRect">
            <a:avLst>
              <a:gd name="adj" fmla="val 16667"/>
            </a:avLst>
          </a:prstGeom>
          <a:solidFill>
            <a:srgbClr val="1a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 rot="18900000">
            <a:off x="8993160" y="519840"/>
            <a:ext cx="1353960" cy="1353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 rot="18900000">
            <a:off x="8993160" y="2305440"/>
            <a:ext cx="1353960" cy="1353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 rot="18900000">
            <a:off x="10118520" y="-372600"/>
            <a:ext cx="1353960" cy="1353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 rot="18900000">
            <a:off x="10118520" y="1412640"/>
            <a:ext cx="1353960" cy="1353960"/>
          </a:xfrm>
          <a:prstGeom prst="roundRect">
            <a:avLst>
              <a:gd name="adj" fmla="val 16667"/>
            </a:avLst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8900000">
            <a:off x="10118520" y="3198240"/>
            <a:ext cx="1353960" cy="1353960"/>
          </a:xfrm>
          <a:prstGeom prst="roundRect">
            <a:avLst>
              <a:gd name="adj" fmla="val 16667"/>
            </a:avLst>
          </a:prstGeom>
          <a:solidFill>
            <a:srgbClr val="1a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8"/>
          <p:cNvSpPr/>
          <p:nvPr/>
        </p:nvSpPr>
        <p:spPr>
          <a:xfrm rot="18900000">
            <a:off x="11243520" y="519840"/>
            <a:ext cx="1353960" cy="1353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 rot="18900000">
            <a:off x="11243520" y="2305440"/>
            <a:ext cx="1353960" cy="1353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 rot="18900000">
            <a:off x="7077600" y="1031040"/>
            <a:ext cx="1353960" cy="1353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 rot="18900000">
            <a:off x="9711000" y="1897920"/>
            <a:ext cx="2169000" cy="21690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 rot="18900000">
            <a:off x="-593640" y="4583880"/>
            <a:ext cx="1353960" cy="1353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 rot="18900000">
            <a:off x="-593640" y="6369480"/>
            <a:ext cx="1353960" cy="1353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 rot="18900000">
            <a:off x="531000" y="3691080"/>
            <a:ext cx="1353960" cy="1353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 rot="18900000">
            <a:off x="531000" y="5476680"/>
            <a:ext cx="1353960" cy="1353960"/>
          </a:xfrm>
          <a:prstGeom prst="roundRect">
            <a:avLst>
              <a:gd name="adj" fmla="val 16667"/>
            </a:avLst>
          </a:prstGeom>
          <a:solidFill>
            <a:srgbClr val="1a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 rot="18900000">
            <a:off x="1656360" y="4583880"/>
            <a:ext cx="1353960" cy="1353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 rot="18900000">
            <a:off x="1656360" y="6369480"/>
            <a:ext cx="1353960" cy="135396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8"/>
          <p:cNvSpPr/>
          <p:nvPr/>
        </p:nvSpPr>
        <p:spPr>
          <a:xfrm rot="18900000">
            <a:off x="123480" y="5961960"/>
            <a:ext cx="2169000" cy="216900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PlaceHolder 19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9" name="PlaceHolder 20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C1FF74B-7608-442A-8A90-BB228A4F4F29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0" name="CustomShape 21"/>
          <p:cNvSpPr/>
          <p:nvPr/>
        </p:nvSpPr>
        <p:spPr>
          <a:xfrm>
            <a:off x="6299280" y="0"/>
            <a:ext cx="5892480" cy="4832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" name="CustomShape 22"/>
          <p:cNvSpPr/>
          <p:nvPr/>
        </p:nvSpPr>
        <p:spPr>
          <a:xfrm>
            <a:off x="0" y="2025000"/>
            <a:ext cx="5892480" cy="4832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PlaceHolder 2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F52FDDD-BD0B-4E5C-9375-AB41CD82972D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3" name="PlaceHolder 2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0ADB75F-0E7A-4949-96F7-D64E76038BA8}" type="datetime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6E6FEC4-0D0A-4687-9C97-9E2EAA2604C8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entury Gothic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 Light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 Light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 Light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F6EB44D-E963-4A30-89B3-D8D30E749908}" type="datetime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A940F00-A00E-42CF-925B-FD2EA9EF0347}" type="slidenum">
              <a:rPr b="0" lang="en-GB" sz="1200" spc="-1" strike="noStrike">
                <a:solidFill>
                  <a:srgbClr val="8b8b8b"/>
                </a:solidFill>
                <a:latin typeface="Calibri Light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"/>
          <p:cNvGrpSpPr/>
          <p:nvPr/>
        </p:nvGrpSpPr>
        <p:grpSpPr>
          <a:xfrm>
            <a:off x="-874080" y="3411000"/>
            <a:ext cx="4165200" cy="5169240"/>
            <a:chOff x="-874080" y="3411000"/>
            <a:chExt cx="4165200" cy="5169240"/>
          </a:xfrm>
        </p:grpSpPr>
        <p:sp>
          <p:nvSpPr>
            <p:cNvPr id="144" name="CustomShape 2"/>
            <p:cNvSpPr/>
            <p:nvPr/>
          </p:nvSpPr>
          <p:spPr>
            <a:xfrm rot="18900000">
              <a:off x="-593640" y="45838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CustomShape 3"/>
            <p:cNvSpPr/>
            <p:nvPr/>
          </p:nvSpPr>
          <p:spPr>
            <a:xfrm rot="18900000">
              <a:off x="-593640" y="63694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CustomShape 4"/>
            <p:cNvSpPr/>
            <p:nvPr/>
          </p:nvSpPr>
          <p:spPr>
            <a:xfrm rot="18900000">
              <a:off x="531000" y="36910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5"/>
            <p:cNvSpPr/>
            <p:nvPr/>
          </p:nvSpPr>
          <p:spPr>
            <a:xfrm rot="18900000">
              <a:off x="531000" y="54766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6"/>
            <p:cNvSpPr/>
            <p:nvPr/>
          </p:nvSpPr>
          <p:spPr>
            <a:xfrm rot="18900000">
              <a:off x="1656360" y="45838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CustomShape 7"/>
            <p:cNvSpPr/>
            <p:nvPr/>
          </p:nvSpPr>
          <p:spPr>
            <a:xfrm rot="18900000">
              <a:off x="1656360" y="63694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CustomShape 8"/>
            <p:cNvSpPr/>
            <p:nvPr/>
          </p:nvSpPr>
          <p:spPr>
            <a:xfrm rot="18900000">
              <a:off x="123480" y="5961960"/>
              <a:ext cx="2169000" cy="216900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1" name="CustomShape 9"/>
          <p:cNvSpPr/>
          <p:nvPr/>
        </p:nvSpPr>
        <p:spPr>
          <a:xfrm>
            <a:off x="0" y="3429000"/>
            <a:ext cx="4431960" cy="3428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PlaceHolder 10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EAE4662-EB77-4238-8F04-E3442064A50D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53" name="PlaceHolder 11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54" name="PlaceHolder 12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F9BACED-76D5-4E97-BFB5-1AC45D6EFD09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55" name="CustomShape 13"/>
          <p:cNvSpPr/>
          <p:nvPr/>
        </p:nvSpPr>
        <p:spPr>
          <a:xfrm>
            <a:off x="11747520" y="366840"/>
            <a:ext cx="444240" cy="44424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PlaceHolder 1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"/>
          <p:cNvGrpSpPr/>
          <p:nvPr/>
        </p:nvGrpSpPr>
        <p:grpSpPr>
          <a:xfrm>
            <a:off x="9270720" y="3411000"/>
            <a:ext cx="4165560" cy="5169240"/>
            <a:chOff x="9270720" y="3411000"/>
            <a:chExt cx="4165560" cy="5169240"/>
          </a:xfrm>
        </p:grpSpPr>
        <p:sp>
          <p:nvSpPr>
            <p:cNvPr id="195" name="CustomShape 2"/>
            <p:cNvSpPr/>
            <p:nvPr/>
          </p:nvSpPr>
          <p:spPr>
            <a:xfrm rot="18900000">
              <a:off x="9550800" y="45838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CustomShape 3"/>
            <p:cNvSpPr/>
            <p:nvPr/>
          </p:nvSpPr>
          <p:spPr>
            <a:xfrm rot="18900000">
              <a:off x="9550800" y="63694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" name="CustomShape 4"/>
            <p:cNvSpPr/>
            <p:nvPr/>
          </p:nvSpPr>
          <p:spPr>
            <a:xfrm rot="18900000">
              <a:off x="10676160" y="36910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CustomShape 5"/>
            <p:cNvSpPr/>
            <p:nvPr/>
          </p:nvSpPr>
          <p:spPr>
            <a:xfrm rot="18900000">
              <a:off x="10676160" y="54766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CustomShape 6"/>
            <p:cNvSpPr/>
            <p:nvPr/>
          </p:nvSpPr>
          <p:spPr>
            <a:xfrm rot="18900000">
              <a:off x="11801520" y="45838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7"/>
            <p:cNvSpPr/>
            <p:nvPr/>
          </p:nvSpPr>
          <p:spPr>
            <a:xfrm rot="18900000">
              <a:off x="11801520" y="6369480"/>
              <a:ext cx="1353960" cy="1353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1" name="CustomShape 8"/>
            <p:cNvSpPr/>
            <p:nvPr/>
          </p:nvSpPr>
          <p:spPr>
            <a:xfrm rot="18900000">
              <a:off x="10268640" y="5961960"/>
              <a:ext cx="2169000" cy="216900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2" name="CustomShape 9"/>
          <p:cNvSpPr/>
          <p:nvPr/>
        </p:nvSpPr>
        <p:spPr>
          <a:xfrm>
            <a:off x="7759800" y="3429000"/>
            <a:ext cx="4431960" cy="3428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PlaceHolder 10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71C6DEE-60D9-44C2-9286-8B1E476E4CDA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04" name="PlaceHolder 11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05" name="PlaceHolder 12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FD3A294-F8FF-45C4-A46E-54AF0B4507F6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06" name="CustomShape 13"/>
          <p:cNvSpPr/>
          <p:nvPr/>
        </p:nvSpPr>
        <p:spPr>
          <a:xfrm>
            <a:off x="11747520" y="366840"/>
            <a:ext cx="444240" cy="44424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PlaceHolder 1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25C6471-3173-42D0-80CE-C5515E161544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35CF52B-595F-4E12-84FC-59C35187704D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grpSp>
        <p:nvGrpSpPr>
          <p:cNvPr id="248" name="Group 4"/>
          <p:cNvGrpSpPr/>
          <p:nvPr/>
        </p:nvGrpSpPr>
        <p:grpSpPr>
          <a:xfrm>
            <a:off x="8404920" y="-576000"/>
            <a:ext cx="4395960" cy="3966480"/>
            <a:chOff x="8404920" y="-576000"/>
            <a:chExt cx="4395960" cy="3966480"/>
          </a:xfrm>
        </p:grpSpPr>
        <p:sp>
          <p:nvSpPr>
            <p:cNvPr id="249" name="CustomShape 5"/>
            <p:cNvSpPr/>
            <p:nvPr/>
          </p:nvSpPr>
          <p:spPr>
            <a:xfrm rot="18900000">
              <a:off x="9178920" y="-372960"/>
              <a:ext cx="978840" cy="9788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CustomShape 6"/>
            <p:cNvSpPr/>
            <p:nvPr/>
          </p:nvSpPr>
          <p:spPr>
            <a:xfrm rot="18900000">
              <a:off x="9178920" y="917640"/>
              <a:ext cx="978840" cy="9788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" name="CustomShape 7"/>
            <p:cNvSpPr/>
            <p:nvPr/>
          </p:nvSpPr>
          <p:spPr>
            <a:xfrm rot="18900000">
              <a:off x="9992160" y="272160"/>
              <a:ext cx="978840" cy="9788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8"/>
            <p:cNvSpPr/>
            <p:nvPr/>
          </p:nvSpPr>
          <p:spPr>
            <a:xfrm rot="18900000">
              <a:off x="9992160" y="1563120"/>
              <a:ext cx="978840" cy="9788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CustomShape 9"/>
            <p:cNvSpPr/>
            <p:nvPr/>
          </p:nvSpPr>
          <p:spPr>
            <a:xfrm rot="18900000">
              <a:off x="10805760" y="-372960"/>
              <a:ext cx="978840" cy="9788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" name="CustomShape 10"/>
            <p:cNvSpPr/>
            <p:nvPr/>
          </p:nvSpPr>
          <p:spPr>
            <a:xfrm rot="18900000">
              <a:off x="10805760" y="917640"/>
              <a:ext cx="978840" cy="9788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5" name="CustomShape 11"/>
            <p:cNvSpPr/>
            <p:nvPr/>
          </p:nvSpPr>
          <p:spPr>
            <a:xfrm rot="18900000">
              <a:off x="10805760" y="2208600"/>
              <a:ext cx="978840" cy="9788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12"/>
            <p:cNvSpPr/>
            <p:nvPr/>
          </p:nvSpPr>
          <p:spPr>
            <a:xfrm rot="18900000">
              <a:off x="11619360" y="272160"/>
              <a:ext cx="978840" cy="9788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7" name="CustomShape 13"/>
            <p:cNvSpPr/>
            <p:nvPr/>
          </p:nvSpPr>
          <p:spPr>
            <a:xfrm rot="18900000">
              <a:off x="11619360" y="1563120"/>
              <a:ext cx="978840" cy="9788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CustomShape 14"/>
            <p:cNvSpPr/>
            <p:nvPr/>
          </p:nvSpPr>
          <p:spPr>
            <a:xfrm rot="18900000">
              <a:off x="8607600" y="641880"/>
              <a:ext cx="978840" cy="97884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CustomShape 15"/>
            <p:cNvSpPr/>
            <p:nvPr/>
          </p:nvSpPr>
          <p:spPr>
            <a:xfrm rot="18900000">
              <a:off x="10510920" y="1268640"/>
              <a:ext cx="1567800" cy="156780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60" name="CustomShape 16"/>
          <p:cNvSpPr/>
          <p:nvPr/>
        </p:nvSpPr>
        <p:spPr>
          <a:xfrm>
            <a:off x="7759800" y="0"/>
            <a:ext cx="4431960" cy="342864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7"/>
          <p:cNvSpPr/>
          <p:nvPr/>
        </p:nvSpPr>
        <p:spPr>
          <a:xfrm>
            <a:off x="11747520" y="366840"/>
            <a:ext cx="444240" cy="44424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PlaceHolder 1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1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80961F7-C9DB-414B-9BDC-FB73C903144E}" type="datetime">
              <a:rPr b="0" lang="en-GB" sz="1200" spc="-1" strike="noStrike">
                <a:solidFill>
                  <a:srgbClr val="8b8b8b"/>
                </a:solidFill>
                <a:latin typeface="Rockwell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EC37148-A76E-4D0A-A644-E13CAB6530A1}" type="slidenum">
              <a:rPr b="0" lang="en-GB" sz="1200" spc="-1" strike="noStrike">
                <a:solidFill>
                  <a:srgbClr val="8b8b8b"/>
                </a:solidFill>
                <a:latin typeface="Rockwell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Rockwel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Rockwel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Rockwel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Rockwel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Rockwel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Rockwel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chart" Target="../charts/chart2.xml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6429960" y="5725800"/>
            <a:ext cx="4198320" cy="77148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2"/>
          <p:cNvSpPr/>
          <p:nvPr/>
        </p:nvSpPr>
        <p:spPr>
          <a:xfrm>
            <a:off x="549720" y="1254960"/>
            <a:ext cx="5910120" cy="17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1500" spc="-1" strike="noStrike">
                <a:solidFill>
                  <a:srgbClr val="404040"/>
                </a:solidFill>
                <a:latin typeface="Calibri"/>
                <a:ea typeface="Segoe UI Black"/>
              </a:rPr>
              <a:t>SWOT</a:t>
            </a:r>
            <a:endParaRPr b="0" lang="en-GB" sz="115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549720" y="2845800"/>
            <a:ext cx="59101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404040"/>
                </a:solidFill>
                <a:latin typeface="Calibri"/>
              </a:rPr>
              <a:t>Lorem ipsum dolor sit amet, consectetur adipiscing elit. Aliquam eu lobortis eros. Pellentesque sit amet finibus sapien. 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350" name="Group 4"/>
          <p:cNvGrpSpPr/>
          <p:nvPr/>
        </p:nvGrpSpPr>
        <p:grpSpPr>
          <a:xfrm>
            <a:off x="5625720" y="208440"/>
            <a:ext cx="940320" cy="268560"/>
            <a:chOff x="5625720" y="208440"/>
            <a:chExt cx="940320" cy="268560"/>
          </a:xfrm>
        </p:grpSpPr>
        <p:sp>
          <p:nvSpPr>
            <p:cNvPr id="351" name="CustomShape 5"/>
            <p:cNvSpPr/>
            <p:nvPr/>
          </p:nvSpPr>
          <p:spPr>
            <a:xfrm>
              <a:off x="5625720" y="210600"/>
              <a:ext cx="130680" cy="207000"/>
            </a:xfrm>
            <a:custGeom>
              <a:avLst/>
              <a:gdLst/>
              <a:ahLst/>
              <a:rect l="l" t="t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6"/>
            <p:cNvSpPr/>
            <p:nvPr/>
          </p:nvSpPr>
          <p:spPr>
            <a:xfrm>
              <a:off x="5700960" y="258480"/>
              <a:ext cx="151200" cy="218520"/>
            </a:xfrm>
            <a:custGeom>
              <a:avLst/>
              <a:gdLst/>
              <a:ahLst/>
              <a:rect l="l" t="t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7"/>
            <p:cNvSpPr/>
            <p:nvPr/>
          </p:nvSpPr>
          <p:spPr>
            <a:xfrm>
              <a:off x="6014520" y="210600"/>
              <a:ext cx="24840" cy="209520"/>
            </a:xfrm>
            <a:custGeom>
              <a:avLst/>
              <a:gdLst/>
              <a:ahLst/>
              <a:rect l="l" t="t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8"/>
            <p:cNvSpPr/>
            <p:nvPr/>
          </p:nvSpPr>
          <p:spPr>
            <a:xfrm>
              <a:off x="6085080" y="208440"/>
              <a:ext cx="25920" cy="211680"/>
            </a:xfrm>
            <a:custGeom>
              <a:avLst/>
              <a:gdLst/>
              <a:ahLst/>
              <a:rect l="l" t="t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9"/>
            <p:cNvSpPr/>
            <p:nvPr/>
          </p:nvSpPr>
          <p:spPr>
            <a:xfrm>
              <a:off x="6147720" y="210600"/>
              <a:ext cx="122760" cy="211680"/>
            </a:xfrm>
            <a:custGeom>
              <a:avLst/>
              <a:gdLst/>
              <a:ahLst/>
              <a:rect l="l" t="t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10"/>
            <p:cNvSpPr/>
            <p:nvPr/>
          </p:nvSpPr>
          <p:spPr>
            <a:xfrm>
              <a:off x="6302880" y="265320"/>
              <a:ext cx="129600" cy="156960"/>
            </a:xfrm>
            <a:custGeom>
              <a:avLst/>
              <a:gdLst/>
              <a:ahLst/>
              <a:rect l="l" t="t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11"/>
            <p:cNvSpPr/>
            <p:nvPr/>
          </p:nvSpPr>
          <p:spPr>
            <a:xfrm>
              <a:off x="6460200" y="265320"/>
              <a:ext cx="105840" cy="156960"/>
            </a:xfrm>
            <a:custGeom>
              <a:avLst/>
              <a:gdLst/>
              <a:ahLst/>
              <a:rect l="l" t="t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12"/>
            <p:cNvSpPr/>
            <p:nvPr/>
          </p:nvSpPr>
          <p:spPr>
            <a:xfrm>
              <a:off x="5845680" y="396360"/>
              <a:ext cx="118080" cy="237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13"/>
            <p:cNvSpPr/>
            <p:nvPr/>
          </p:nvSpPr>
          <p:spPr>
            <a:xfrm>
              <a:off x="5852520" y="210600"/>
              <a:ext cx="120600" cy="209520"/>
            </a:xfrm>
            <a:custGeom>
              <a:avLst/>
              <a:gdLst/>
              <a:ahLst/>
              <a:rect l="l" t="t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0" name="CustomShape 14"/>
          <p:cNvSpPr/>
          <p:nvPr/>
        </p:nvSpPr>
        <p:spPr>
          <a:xfrm>
            <a:off x="6829560" y="1549440"/>
            <a:ext cx="3389040" cy="47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5"/>
          <p:cNvSpPr/>
          <p:nvPr/>
        </p:nvSpPr>
        <p:spPr>
          <a:xfrm>
            <a:off x="6826320" y="1982880"/>
            <a:ext cx="2928600" cy="4046040"/>
          </a:xfrm>
          <a:custGeom>
            <a:avLst/>
            <a:gdLst/>
            <a:ahLst/>
            <a:rect l="l" t="t" r="r" b="b"/>
            <a:pathLst>
              <a:path w="796" h="1102">
                <a:moveTo>
                  <a:pt x="761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6"/>
                  <a:pt x="0" y="35"/>
                </a:cubicBezTo>
                <a:cubicBezTo>
                  <a:pt x="0" y="1068"/>
                  <a:pt x="0" y="1068"/>
                  <a:pt x="0" y="1068"/>
                </a:cubicBezTo>
                <a:cubicBezTo>
                  <a:pt x="0" y="1087"/>
                  <a:pt x="16" y="1102"/>
                  <a:pt x="35" y="1102"/>
                </a:cubicBezTo>
                <a:cubicBezTo>
                  <a:pt x="761" y="1102"/>
                  <a:pt x="761" y="1102"/>
                  <a:pt x="761" y="1102"/>
                </a:cubicBezTo>
                <a:cubicBezTo>
                  <a:pt x="780" y="1102"/>
                  <a:pt x="796" y="1087"/>
                  <a:pt x="796" y="1068"/>
                </a:cubicBezTo>
                <a:cubicBezTo>
                  <a:pt x="796" y="35"/>
                  <a:pt x="796" y="35"/>
                  <a:pt x="796" y="35"/>
                </a:cubicBezTo>
                <a:cubicBezTo>
                  <a:pt x="796" y="16"/>
                  <a:pt x="780" y="0"/>
                  <a:pt x="761" y="0"/>
                </a:cubicBezTo>
              </a:path>
            </a:pathLst>
          </a:custGeom>
          <a:solidFill>
            <a:srgbClr val="e8865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6"/>
          <p:cNvSpPr/>
          <p:nvPr/>
        </p:nvSpPr>
        <p:spPr>
          <a:xfrm>
            <a:off x="7064280" y="2209680"/>
            <a:ext cx="2450880" cy="3606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7"/>
          <p:cNvSpPr/>
          <p:nvPr/>
        </p:nvSpPr>
        <p:spPr>
          <a:xfrm>
            <a:off x="7064280" y="2209680"/>
            <a:ext cx="2450880" cy="360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8"/>
          <p:cNvSpPr/>
          <p:nvPr/>
        </p:nvSpPr>
        <p:spPr>
          <a:xfrm>
            <a:off x="7064280" y="2136600"/>
            <a:ext cx="2450880" cy="3606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9"/>
          <p:cNvSpPr/>
          <p:nvPr/>
        </p:nvSpPr>
        <p:spPr>
          <a:xfrm>
            <a:off x="7064280" y="2136600"/>
            <a:ext cx="2450880" cy="360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0"/>
          <p:cNvSpPr/>
          <p:nvPr/>
        </p:nvSpPr>
        <p:spPr>
          <a:xfrm>
            <a:off x="7443720" y="2136600"/>
            <a:ext cx="1693440" cy="186840"/>
          </a:xfrm>
          <a:custGeom>
            <a:avLst/>
            <a:gdLst/>
            <a:ahLst/>
            <a:rect l="l" t="t" r="r" b="b"/>
            <a:pathLst>
              <a:path w="460" h="51">
                <a:moveTo>
                  <a:pt x="0" y="0"/>
                </a:moveTo>
                <a:cubicBezTo>
                  <a:pt x="0" y="27"/>
                  <a:pt x="23" y="51"/>
                  <a:pt x="52" y="51"/>
                </a:cubicBezTo>
                <a:cubicBezTo>
                  <a:pt x="408" y="51"/>
                  <a:pt x="408" y="51"/>
                  <a:pt x="408" y="51"/>
                </a:cubicBezTo>
                <a:cubicBezTo>
                  <a:pt x="437" y="51"/>
                  <a:pt x="460" y="27"/>
                  <a:pt x="46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ca521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1"/>
          <p:cNvSpPr/>
          <p:nvPr/>
        </p:nvSpPr>
        <p:spPr>
          <a:xfrm>
            <a:off x="7421400" y="1552680"/>
            <a:ext cx="1736280" cy="726840"/>
          </a:xfrm>
          <a:custGeom>
            <a:avLst/>
            <a:gdLst/>
            <a:ahLst/>
            <a:rect l="l" t="t" r="r" b="b"/>
            <a:pathLst>
              <a:path w="472" h="198">
                <a:moveTo>
                  <a:pt x="455" y="93"/>
                </a:moveTo>
                <a:cubicBezTo>
                  <a:pt x="451" y="76"/>
                  <a:pt x="437" y="65"/>
                  <a:pt x="420" y="65"/>
                </a:cubicBezTo>
                <a:cubicBezTo>
                  <a:pt x="301" y="65"/>
                  <a:pt x="301" y="65"/>
                  <a:pt x="301" y="65"/>
                </a:cubicBezTo>
                <a:cubicBezTo>
                  <a:pt x="301" y="29"/>
                  <a:pt x="272" y="0"/>
                  <a:pt x="236" y="0"/>
                </a:cubicBezTo>
                <a:cubicBezTo>
                  <a:pt x="200" y="0"/>
                  <a:pt x="171" y="29"/>
                  <a:pt x="171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35" y="65"/>
                  <a:pt x="21" y="76"/>
                  <a:pt x="17" y="93"/>
                </a:cubicBezTo>
                <a:cubicBezTo>
                  <a:pt x="7" y="135"/>
                  <a:pt x="7" y="135"/>
                  <a:pt x="7" y="135"/>
                </a:cubicBezTo>
                <a:cubicBezTo>
                  <a:pt x="0" y="167"/>
                  <a:pt x="24" y="198"/>
                  <a:pt x="58" y="198"/>
                </a:cubicBezTo>
                <a:cubicBezTo>
                  <a:pt x="414" y="198"/>
                  <a:pt x="414" y="198"/>
                  <a:pt x="414" y="198"/>
                </a:cubicBezTo>
                <a:cubicBezTo>
                  <a:pt x="448" y="198"/>
                  <a:pt x="472" y="167"/>
                  <a:pt x="465" y="135"/>
                </a:cubicBezTo>
                <a:lnTo>
                  <a:pt x="455" y="93"/>
                </a:lnTo>
                <a:close/>
                <a:moveTo>
                  <a:pt x="242" y="95"/>
                </a:moveTo>
                <a:cubicBezTo>
                  <a:pt x="220" y="99"/>
                  <a:pt x="201" y="80"/>
                  <a:pt x="205" y="59"/>
                </a:cubicBezTo>
                <a:cubicBezTo>
                  <a:pt x="208" y="46"/>
                  <a:pt x="218" y="36"/>
                  <a:pt x="230" y="34"/>
                </a:cubicBezTo>
                <a:cubicBezTo>
                  <a:pt x="252" y="30"/>
                  <a:pt x="271" y="49"/>
                  <a:pt x="267" y="71"/>
                </a:cubicBezTo>
                <a:cubicBezTo>
                  <a:pt x="264" y="83"/>
                  <a:pt x="254" y="93"/>
                  <a:pt x="242" y="95"/>
                </a:cubicBezTo>
                <a:close/>
              </a:path>
            </a:pathLst>
          </a:custGeom>
          <a:solidFill>
            <a:srgbClr val="e2653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22"/>
          <p:cNvSpPr/>
          <p:nvPr/>
        </p:nvSpPr>
        <p:spPr>
          <a:xfrm>
            <a:off x="7248600" y="2508120"/>
            <a:ext cx="607680" cy="601200"/>
          </a:xfrm>
          <a:custGeom>
            <a:avLst/>
            <a:gdLst/>
            <a:ahLst/>
            <a:rect l="l" t="t" r="r" b="b"/>
            <a:pathLst>
              <a:path w="383" h="379">
                <a:moveTo>
                  <a:pt x="383" y="379"/>
                </a:moveTo>
                <a:lnTo>
                  <a:pt x="0" y="379"/>
                </a:lnTo>
                <a:lnTo>
                  <a:pt x="0" y="0"/>
                </a:lnTo>
                <a:lnTo>
                  <a:pt x="383" y="0"/>
                </a:lnTo>
                <a:lnTo>
                  <a:pt x="383" y="379"/>
                </a:lnTo>
                <a:close/>
                <a:moveTo>
                  <a:pt x="33" y="349"/>
                </a:moveTo>
                <a:lnTo>
                  <a:pt x="353" y="349"/>
                </a:lnTo>
                <a:lnTo>
                  <a:pt x="353" y="30"/>
                </a:lnTo>
                <a:lnTo>
                  <a:pt x="33" y="30"/>
                </a:lnTo>
                <a:lnTo>
                  <a:pt x="33" y="349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23"/>
          <p:cNvSpPr/>
          <p:nvPr/>
        </p:nvSpPr>
        <p:spPr>
          <a:xfrm>
            <a:off x="7999560" y="2570040"/>
            <a:ext cx="672840" cy="105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24"/>
          <p:cNvSpPr/>
          <p:nvPr/>
        </p:nvSpPr>
        <p:spPr>
          <a:xfrm>
            <a:off x="7999560" y="2793960"/>
            <a:ext cx="1347480" cy="105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25"/>
          <p:cNvSpPr/>
          <p:nvPr/>
        </p:nvSpPr>
        <p:spPr>
          <a:xfrm>
            <a:off x="7999560" y="3003480"/>
            <a:ext cx="1347480" cy="105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26"/>
          <p:cNvSpPr/>
          <p:nvPr/>
        </p:nvSpPr>
        <p:spPr>
          <a:xfrm>
            <a:off x="7388280" y="2452680"/>
            <a:ext cx="607680" cy="510840"/>
          </a:xfrm>
          <a:custGeom>
            <a:avLst/>
            <a:gdLst/>
            <a:ahLst/>
            <a:rect l="l" t="t" r="r" b="b"/>
            <a:pathLst>
              <a:path w="383" h="322">
                <a:moveTo>
                  <a:pt x="330" y="0"/>
                </a:moveTo>
                <a:lnTo>
                  <a:pt x="114" y="218"/>
                </a:lnTo>
                <a:lnTo>
                  <a:pt x="49" y="162"/>
                </a:lnTo>
                <a:lnTo>
                  <a:pt x="0" y="218"/>
                </a:lnTo>
                <a:lnTo>
                  <a:pt x="116" y="322"/>
                </a:lnTo>
                <a:lnTo>
                  <a:pt x="383" y="51"/>
                </a:lnTo>
                <a:lnTo>
                  <a:pt x="330" y="0"/>
                </a:lnTo>
                <a:close/>
              </a:path>
            </a:pathLst>
          </a:custGeom>
          <a:solidFill>
            <a:srgbClr val="cf23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27"/>
          <p:cNvSpPr/>
          <p:nvPr/>
        </p:nvSpPr>
        <p:spPr>
          <a:xfrm>
            <a:off x="7248600" y="3308400"/>
            <a:ext cx="607680" cy="601200"/>
          </a:xfrm>
          <a:custGeom>
            <a:avLst/>
            <a:gdLst/>
            <a:ahLst/>
            <a:rect l="l" t="t" r="r" b="b"/>
            <a:pathLst>
              <a:path w="383" h="379">
                <a:moveTo>
                  <a:pt x="383" y="379"/>
                </a:moveTo>
                <a:lnTo>
                  <a:pt x="0" y="379"/>
                </a:lnTo>
                <a:lnTo>
                  <a:pt x="0" y="0"/>
                </a:lnTo>
                <a:lnTo>
                  <a:pt x="383" y="0"/>
                </a:lnTo>
                <a:lnTo>
                  <a:pt x="383" y="379"/>
                </a:lnTo>
                <a:close/>
                <a:moveTo>
                  <a:pt x="33" y="349"/>
                </a:moveTo>
                <a:lnTo>
                  <a:pt x="353" y="349"/>
                </a:lnTo>
                <a:lnTo>
                  <a:pt x="353" y="30"/>
                </a:lnTo>
                <a:lnTo>
                  <a:pt x="33" y="30"/>
                </a:lnTo>
                <a:lnTo>
                  <a:pt x="33" y="349"/>
                </a:lnTo>
                <a:close/>
              </a:path>
            </a:pathLst>
          </a:custGeom>
          <a:solidFill>
            <a:srgbClr val="a194e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28"/>
          <p:cNvSpPr/>
          <p:nvPr/>
        </p:nvSpPr>
        <p:spPr>
          <a:xfrm>
            <a:off x="7248600" y="3308400"/>
            <a:ext cx="607680" cy="601200"/>
          </a:xfrm>
          <a:custGeom>
            <a:avLst/>
            <a:gdLst/>
            <a:ahLst/>
            <a:rect l="l" t="t" r="r" b="b"/>
            <a:pathLst>
              <a:path w="383" h="379">
                <a:moveTo>
                  <a:pt x="383" y="379"/>
                </a:moveTo>
                <a:lnTo>
                  <a:pt x="0" y="379"/>
                </a:lnTo>
                <a:lnTo>
                  <a:pt x="0" y="0"/>
                </a:lnTo>
                <a:lnTo>
                  <a:pt x="383" y="0"/>
                </a:lnTo>
                <a:lnTo>
                  <a:pt x="383" y="379"/>
                </a:lnTo>
                <a:moveTo>
                  <a:pt x="33" y="349"/>
                </a:moveTo>
                <a:lnTo>
                  <a:pt x="353" y="349"/>
                </a:lnTo>
                <a:lnTo>
                  <a:pt x="353" y="30"/>
                </a:lnTo>
                <a:lnTo>
                  <a:pt x="33" y="30"/>
                </a:lnTo>
                <a:lnTo>
                  <a:pt x="33" y="349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29"/>
          <p:cNvSpPr/>
          <p:nvPr/>
        </p:nvSpPr>
        <p:spPr>
          <a:xfrm>
            <a:off x="7999560" y="3370320"/>
            <a:ext cx="672840" cy="10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30"/>
          <p:cNvSpPr/>
          <p:nvPr/>
        </p:nvSpPr>
        <p:spPr>
          <a:xfrm>
            <a:off x="7999560" y="3595680"/>
            <a:ext cx="1347480" cy="105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31"/>
          <p:cNvSpPr/>
          <p:nvPr/>
        </p:nvSpPr>
        <p:spPr>
          <a:xfrm>
            <a:off x="7999560" y="3595680"/>
            <a:ext cx="1347480" cy="10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32"/>
          <p:cNvSpPr/>
          <p:nvPr/>
        </p:nvSpPr>
        <p:spPr>
          <a:xfrm>
            <a:off x="7999560" y="3803760"/>
            <a:ext cx="1347480" cy="105840"/>
          </a:xfrm>
          <a:prstGeom prst="rect">
            <a:avLst/>
          </a:prstGeom>
          <a:solidFill>
            <a:srgbClr val="a194e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3"/>
          <p:cNvSpPr/>
          <p:nvPr/>
        </p:nvSpPr>
        <p:spPr>
          <a:xfrm>
            <a:off x="7999560" y="3803760"/>
            <a:ext cx="1347480" cy="105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34"/>
          <p:cNvSpPr/>
          <p:nvPr/>
        </p:nvSpPr>
        <p:spPr>
          <a:xfrm>
            <a:off x="7675560" y="3252960"/>
            <a:ext cx="320400" cy="326520"/>
          </a:xfrm>
          <a:custGeom>
            <a:avLst/>
            <a:gdLst/>
            <a:ahLst/>
            <a:rect l="l" t="t" r="r" b="b"/>
            <a:pathLst>
              <a:path w="202" h="206">
                <a:moveTo>
                  <a:pt x="149" y="0"/>
                </a:moveTo>
                <a:lnTo>
                  <a:pt x="0" y="153"/>
                </a:lnTo>
                <a:lnTo>
                  <a:pt x="47" y="206"/>
                </a:lnTo>
                <a:lnTo>
                  <a:pt x="202" y="54"/>
                </a:lnTo>
                <a:lnTo>
                  <a:pt x="149" y="0"/>
                </a:lnTo>
                <a:close/>
              </a:path>
            </a:pathLst>
          </a:custGeom>
          <a:solidFill>
            <a:srgbClr val="cf23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35"/>
          <p:cNvSpPr/>
          <p:nvPr/>
        </p:nvSpPr>
        <p:spPr>
          <a:xfrm>
            <a:off x="7675560" y="3252960"/>
            <a:ext cx="320400" cy="326520"/>
          </a:xfrm>
          <a:custGeom>
            <a:avLst/>
            <a:gdLst/>
            <a:ahLst/>
            <a:rect l="l" t="t" r="r" b="b"/>
            <a:pathLst>
              <a:path w="202" h="206">
                <a:moveTo>
                  <a:pt x="149" y="0"/>
                </a:moveTo>
                <a:lnTo>
                  <a:pt x="0" y="153"/>
                </a:lnTo>
                <a:lnTo>
                  <a:pt x="47" y="206"/>
                </a:lnTo>
                <a:lnTo>
                  <a:pt x="202" y="5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36"/>
          <p:cNvSpPr/>
          <p:nvPr/>
        </p:nvSpPr>
        <p:spPr>
          <a:xfrm>
            <a:off x="7248600" y="4108320"/>
            <a:ext cx="607680" cy="606240"/>
          </a:xfrm>
          <a:custGeom>
            <a:avLst/>
            <a:gdLst/>
            <a:ahLst/>
            <a:rect l="l" t="t" r="r" b="b"/>
            <a:pathLst>
              <a:path w="383" h="382">
                <a:moveTo>
                  <a:pt x="383" y="382"/>
                </a:moveTo>
                <a:lnTo>
                  <a:pt x="0" y="382"/>
                </a:lnTo>
                <a:lnTo>
                  <a:pt x="0" y="0"/>
                </a:lnTo>
                <a:lnTo>
                  <a:pt x="383" y="0"/>
                </a:lnTo>
                <a:lnTo>
                  <a:pt x="383" y="382"/>
                </a:lnTo>
                <a:close/>
                <a:moveTo>
                  <a:pt x="33" y="350"/>
                </a:moveTo>
                <a:lnTo>
                  <a:pt x="353" y="350"/>
                </a:lnTo>
                <a:lnTo>
                  <a:pt x="353" y="33"/>
                </a:lnTo>
                <a:lnTo>
                  <a:pt x="33" y="33"/>
                </a:lnTo>
                <a:lnTo>
                  <a:pt x="33" y="3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37"/>
          <p:cNvSpPr/>
          <p:nvPr/>
        </p:nvSpPr>
        <p:spPr>
          <a:xfrm>
            <a:off x="7999560" y="4175280"/>
            <a:ext cx="672840" cy="102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38"/>
          <p:cNvSpPr/>
          <p:nvPr/>
        </p:nvSpPr>
        <p:spPr>
          <a:xfrm>
            <a:off x="7999560" y="4398840"/>
            <a:ext cx="1347480" cy="102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39"/>
          <p:cNvSpPr/>
          <p:nvPr/>
        </p:nvSpPr>
        <p:spPr>
          <a:xfrm>
            <a:off x="7999560" y="4398840"/>
            <a:ext cx="1347480" cy="10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40"/>
          <p:cNvSpPr/>
          <p:nvPr/>
        </p:nvSpPr>
        <p:spPr>
          <a:xfrm>
            <a:off x="7999560" y="4608360"/>
            <a:ext cx="1347480" cy="102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41"/>
          <p:cNvSpPr/>
          <p:nvPr/>
        </p:nvSpPr>
        <p:spPr>
          <a:xfrm>
            <a:off x="7388280" y="4057560"/>
            <a:ext cx="607680" cy="506160"/>
          </a:xfrm>
          <a:custGeom>
            <a:avLst/>
            <a:gdLst/>
            <a:ahLst/>
            <a:rect l="l" t="t" r="r" b="b"/>
            <a:pathLst>
              <a:path w="383" h="319">
                <a:moveTo>
                  <a:pt x="330" y="0"/>
                </a:moveTo>
                <a:lnTo>
                  <a:pt x="114" y="217"/>
                </a:lnTo>
                <a:lnTo>
                  <a:pt x="49" y="162"/>
                </a:lnTo>
                <a:lnTo>
                  <a:pt x="0" y="217"/>
                </a:lnTo>
                <a:lnTo>
                  <a:pt x="116" y="319"/>
                </a:lnTo>
                <a:lnTo>
                  <a:pt x="383" y="51"/>
                </a:lnTo>
                <a:lnTo>
                  <a:pt x="330" y="0"/>
                </a:lnTo>
                <a:close/>
              </a:path>
            </a:pathLst>
          </a:custGeom>
          <a:solidFill>
            <a:srgbClr val="cf23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42"/>
          <p:cNvSpPr/>
          <p:nvPr/>
        </p:nvSpPr>
        <p:spPr>
          <a:xfrm>
            <a:off x="7248600" y="4924440"/>
            <a:ext cx="607680" cy="606240"/>
          </a:xfrm>
          <a:custGeom>
            <a:avLst/>
            <a:gdLst/>
            <a:ahLst/>
            <a:rect l="l" t="t" r="r" b="b"/>
            <a:pathLst>
              <a:path w="383" h="382">
                <a:moveTo>
                  <a:pt x="383" y="382"/>
                </a:moveTo>
                <a:lnTo>
                  <a:pt x="0" y="382"/>
                </a:lnTo>
                <a:lnTo>
                  <a:pt x="0" y="0"/>
                </a:lnTo>
                <a:lnTo>
                  <a:pt x="383" y="0"/>
                </a:lnTo>
                <a:lnTo>
                  <a:pt x="383" y="382"/>
                </a:lnTo>
                <a:close/>
                <a:moveTo>
                  <a:pt x="33" y="351"/>
                </a:moveTo>
                <a:lnTo>
                  <a:pt x="353" y="351"/>
                </a:lnTo>
                <a:lnTo>
                  <a:pt x="353" y="32"/>
                </a:lnTo>
                <a:lnTo>
                  <a:pt x="33" y="32"/>
                </a:lnTo>
                <a:lnTo>
                  <a:pt x="33" y="35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43"/>
          <p:cNvSpPr/>
          <p:nvPr/>
        </p:nvSpPr>
        <p:spPr>
          <a:xfrm>
            <a:off x="7999560" y="4991040"/>
            <a:ext cx="672840" cy="1011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44"/>
          <p:cNvSpPr/>
          <p:nvPr/>
        </p:nvSpPr>
        <p:spPr>
          <a:xfrm>
            <a:off x="7999560" y="5214960"/>
            <a:ext cx="1347480" cy="105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45"/>
          <p:cNvSpPr/>
          <p:nvPr/>
        </p:nvSpPr>
        <p:spPr>
          <a:xfrm>
            <a:off x="7999560" y="5423040"/>
            <a:ext cx="1347480" cy="107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46"/>
          <p:cNvSpPr/>
          <p:nvPr/>
        </p:nvSpPr>
        <p:spPr>
          <a:xfrm>
            <a:off x="7388280" y="4873680"/>
            <a:ext cx="607680" cy="506160"/>
          </a:xfrm>
          <a:custGeom>
            <a:avLst/>
            <a:gdLst/>
            <a:ahLst/>
            <a:rect l="l" t="t" r="r" b="b"/>
            <a:pathLst>
              <a:path w="383" h="319">
                <a:moveTo>
                  <a:pt x="330" y="0"/>
                </a:moveTo>
                <a:lnTo>
                  <a:pt x="114" y="217"/>
                </a:lnTo>
                <a:lnTo>
                  <a:pt x="49" y="161"/>
                </a:lnTo>
                <a:lnTo>
                  <a:pt x="0" y="217"/>
                </a:lnTo>
                <a:lnTo>
                  <a:pt x="116" y="319"/>
                </a:lnTo>
                <a:lnTo>
                  <a:pt x="383" y="50"/>
                </a:lnTo>
                <a:lnTo>
                  <a:pt x="330" y="0"/>
                </a:lnTo>
                <a:close/>
              </a:path>
            </a:pathLst>
          </a:custGeom>
          <a:solidFill>
            <a:srgbClr val="cf23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47"/>
          <p:cNvSpPr/>
          <p:nvPr/>
        </p:nvSpPr>
        <p:spPr>
          <a:xfrm>
            <a:off x="7605720" y="3467160"/>
            <a:ext cx="202680" cy="164880"/>
          </a:xfrm>
          <a:custGeom>
            <a:avLst/>
            <a:gdLst/>
            <a:ahLst/>
            <a:rect l="l" t="t" r="r" b="b"/>
            <a:pathLst>
              <a:path w="55" h="45">
                <a:moveTo>
                  <a:pt x="34" y="44"/>
                </a:moveTo>
                <a:cubicBezTo>
                  <a:pt x="3" y="26"/>
                  <a:pt x="3" y="26"/>
                  <a:pt x="3" y="26"/>
                </a:cubicBezTo>
                <a:cubicBezTo>
                  <a:pt x="1" y="25"/>
                  <a:pt x="1" y="23"/>
                  <a:pt x="0" y="22"/>
                </a:cubicBezTo>
                <a:cubicBezTo>
                  <a:pt x="0" y="20"/>
                  <a:pt x="1" y="19"/>
                  <a:pt x="2" y="18"/>
                </a:cubicBezTo>
                <a:cubicBezTo>
                  <a:pt x="28" y="1"/>
                  <a:pt x="28" y="1"/>
                  <a:pt x="28" y="1"/>
                </a:cubicBezTo>
                <a:cubicBezTo>
                  <a:pt x="30" y="1"/>
                  <a:pt x="31" y="0"/>
                  <a:pt x="33" y="1"/>
                </a:cubicBezTo>
                <a:cubicBezTo>
                  <a:pt x="53" y="13"/>
                  <a:pt x="53" y="13"/>
                  <a:pt x="53" y="13"/>
                </a:cubicBezTo>
                <a:cubicBezTo>
                  <a:pt x="55" y="14"/>
                  <a:pt x="55" y="17"/>
                  <a:pt x="54" y="19"/>
                </a:cubicBezTo>
                <a:cubicBezTo>
                  <a:pt x="40" y="43"/>
                  <a:pt x="40" y="43"/>
                  <a:pt x="40" y="43"/>
                </a:cubicBezTo>
                <a:cubicBezTo>
                  <a:pt x="39" y="45"/>
                  <a:pt x="36" y="45"/>
                  <a:pt x="34" y="44"/>
                </a:cubicBezTo>
              </a:path>
            </a:pathLst>
          </a:custGeom>
          <a:solidFill>
            <a:srgbClr val="d87d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48"/>
          <p:cNvSpPr/>
          <p:nvPr/>
        </p:nvSpPr>
        <p:spPr>
          <a:xfrm>
            <a:off x="7605720" y="3506760"/>
            <a:ext cx="172800" cy="124920"/>
          </a:xfrm>
          <a:custGeom>
            <a:avLst/>
            <a:gdLst/>
            <a:ahLst/>
            <a:rect l="l" t="t" r="r" b="b"/>
            <a:pathLst>
              <a:path w="47" h="34">
                <a:moveTo>
                  <a:pt x="14" y="0"/>
                </a:moveTo>
                <a:cubicBezTo>
                  <a:pt x="2" y="7"/>
                  <a:pt x="2" y="7"/>
                  <a:pt x="2" y="7"/>
                </a:cubicBezTo>
                <a:cubicBezTo>
                  <a:pt x="1" y="8"/>
                  <a:pt x="0" y="9"/>
                  <a:pt x="0" y="11"/>
                </a:cubicBezTo>
                <a:cubicBezTo>
                  <a:pt x="1" y="12"/>
                  <a:pt x="1" y="14"/>
                  <a:pt x="3" y="15"/>
                </a:cubicBezTo>
                <a:cubicBezTo>
                  <a:pt x="34" y="33"/>
                  <a:pt x="34" y="33"/>
                  <a:pt x="34" y="33"/>
                </a:cubicBezTo>
                <a:cubicBezTo>
                  <a:pt x="36" y="34"/>
                  <a:pt x="39" y="34"/>
                  <a:pt x="40" y="32"/>
                </a:cubicBezTo>
                <a:cubicBezTo>
                  <a:pt x="47" y="20"/>
                  <a:pt x="47" y="20"/>
                  <a:pt x="47" y="20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cf23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49"/>
          <p:cNvSpPr/>
          <p:nvPr/>
        </p:nvSpPr>
        <p:spPr>
          <a:xfrm>
            <a:off x="7705800" y="3481560"/>
            <a:ext cx="1750680" cy="1174320"/>
          </a:xfrm>
          <a:custGeom>
            <a:avLst/>
            <a:gdLst/>
            <a:ahLst/>
            <a:rect l="l" t="t" r="r" b="b"/>
            <a:pathLst>
              <a:path w="476" h="320">
                <a:moveTo>
                  <a:pt x="388" y="305"/>
                </a:moveTo>
                <a:cubicBezTo>
                  <a:pt x="56" y="111"/>
                  <a:pt x="56" y="111"/>
                  <a:pt x="56" y="111"/>
                </a:cubicBezTo>
                <a:cubicBezTo>
                  <a:pt x="45" y="105"/>
                  <a:pt x="37" y="94"/>
                  <a:pt x="35" y="82"/>
                </a:cubicBezTo>
                <a:cubicBezTo>
                  <a:pt x="34" y="72"/>
                  <a:pt x="28" y="63"/>
                  <a:pt x="19" y="5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7"/>
                  <a:pt x="0" y="44"/>
                  <a:pt x="1" y="42"/>
                </a:cubicBezTo>
                <a:cubicBezTo>
                  <a:pt x="24" y="2"/>
                  <a:pt x="24" y="2"/>
                  <a:pt x="24" y="2"/>
                </a:cubicBezTo>
                <a:cubicBezTo>
                  <a:pt x="26" y="0"/>
                  <a:pt x="28" y="0"/>
                  <a:pt x="30" y="1"/>
                </a:cubicBezTo>
                <a:cubicBezTo>
                  <a:pt x="47" y="11"/>
                  <a:pt x="47" y="11"/>
                  <a:pt x="47" y="11"/>
                </a:cubicBezTo>
                <a:cubicBezTo>
                  <a:pt x="56" y="16"/>
                  <a:pt x="66" y="16"/>
                  <a:pt x="76" y="13"/>
                </a:cubicBezTo>
                <a:cubicBezTo>
                  <a:pt x="88" y="9"/>
                  <a:pt x="101" y="10"/>
                  <a:pt x="111" y="16"/>
                </a:cubicBezTo>
                <a:cubicBezTo>
                  <a:pt x="443" y="211"/>
                  <a:pt x="443" y="211"/>
                  <a:pt x="443" y="211"/>
                </a:cubicBezTo>
                <a:cubicBezTo>
                  <a:pt x="468" y="225"/>
                  <a:pt x="476" y="257"/>
                  <a:pt x="462" y="282"/>
                </a:cubicBezTo>
                <a:cubicBezTo>
                  <a:pt x="459" y="287"/>
                  <a:pt x="459" y="287"/>
                  <a:pt x="459" y="287"/>
                </a:cubicBezTo>
                <a:cubicBezTo>
                  <a:pt x="444" y="312"/>
                  <a:pt x="413" y="320"/>
                  <a:pt x="388" y="30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50"/>
          <p:cNvSpPr/>
          <p:nvPr/>
        </p:nvSpPr>
        <p:spPr>
          <a:xfrm>
            <a:off x="7900920" y="3537000"/>
            <a:ext cx="1577520" cy="1141200"/>
          </a:xfrm>
          <a:custGeom>
            <a:avLst/>
            <a:gdLst/>
            <a:ahLst/>
            <a:rect l="l" t="t" r="r" b="b"/>
            <a:pathLst>
              <a:path w="429" h="311">
                <a:moveTo>
                  <a:pt x="53" y="3"/>
                </a:moveTo>
                <a:cubicBezTo>
                  <a:pt x="2" y="91"/>
                  <a:pt x="2" y="91"/>
                  <a:pt x="2" y="91"/>
                </a:cubicBezTo>
                <a:cubicBezTo>
                  <a:pt x="0" y="93"/>
                  <a:pt x="1" y="95"/>
                  <a:pt x="3" y="96"/>
                </a:cubicBezTo>
                <a:cubicBezTo>
                  <a:pt x="3" y="96"/>
                  <a:pt x="3" y="96"/>
                  <a:pt x="3" y="96"/>
                </a:cubicBezTo>
                <a:cubicBezTo>
                  <a:pt x="357" y="303"/>
                  <a:pt x="357" y="303"/>
                  <a:pt x="357" y="303"/>
                </a:cubicBezTo>
                <a:cubicBezTo>
                  <a:pt x="369" y="311"/>
                  <a:pt x="386" y="306"/>
                  <a:pt x="393" y="293"/>
                </a:cubicBezTo>
                <a:cubicBezTo>
                  <a:pt x="422" y="245"/>
                  <a:pt x="422" y="245"/>
                  <a:pt x="422" y="245"/>
                </a:cubicBezTo>
                <a:cubicBezTo>
                  <a:pt x="429" y="232"/>
                  <a:pt x="425" y="216"/>
                  <a:pt x="412" y="208"/>
                </a:cubicBezTo>
                <a:cubicBezTo>
                  <a:pt x="58" y="1"/>
                  <a:pt x="58" y="1"/>
                  <a:pt x="58" y="1"/>
                </a:cubicBezTo>
                <a:cubicBezTo>
                  <a:pt x="58" y="1"/>
                  <a:pt x="58" y="1"/>
                  <a:pt x="58" y="1"/>
                </a:cubicBezTo>
                <a:cubicBezTo>
                  <a:pt x="56" y="0"/>
                  <a:pt x="54" y="1"/>
                  <a:pt x="53" y="3"/>
                </a:cubicBezTo>
              </a:path>
            </a:pathLst>
          </a:custGeom>
          <a:solidFill>
            <a:srgbClr val="cf23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51"/>
          <p:cNvSpPr/>
          <p:nvPr/>
        </p:nvSpPr>
        <p:spPr>
          <a:xfrm>
            <a:off x="7786800" y="3481560"/>
            <a:ext cx="25200" cy="25200"/>
          </a:xfrm>
          <a:custGeom>
            <a:avLst/>
            <a:gdLst/>
            <a:ahLst/>
            <a:rect l="l" t="t" r="r" b="b"/>
            <a:pathLst>
              <a:path w="7" h="7"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moveTo>
                  <a:pt x="6" y="0"/>
                </a:moveTo>
                <a:cubicBezTo>
                  <a:pt x="5" y="0"/>
                  <a:pt x="3" y="1"/>
                  <a:pt x="2" y="2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7"/>
                </a:cubicBezTo>
                <a:cubicBezTo>
                  <a:pt x="2" y="2"/>
                  <a:pt x="2" y="2"/>
                  <a:pt x="2" y="2"/>
                </a:cubicBezTo>
                <a:cubicBezTo>
                  <a:pt x="3" y="1"/>
                  <a:pt x="5" y="0"/>
                  <a:pt x="6" y="0"/>
                </a:cubicBezTo>
                <a:cubicBezTo>
                  <a:pt x="6" y="0"/>
                  <a:pt x="7" y="0"/>
                  <a:pt x="7" y="0"/>
                </a:cubicBezTo>
                <a:cubicBezTo>
                  <a:pt x="7" y="0"/>
                  <a:pt x="6" y="0"/>
                  <a:pt x="6" y="0"/>
                </a:cubicBezTo>
              </a:path>
            </a:pathLst>
          </a:custGeom>
          <a:solidFill>
            <a:srgbClr val="e48f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52"/>
          <p:cNvSpPr/>
          <p:nvPr/>
        </p:nvSpPr>
        <p:spPr>
          <a:xfrm>
            <a:off x="7753320" y="3506760"/>
            <a:ext cx="33120" cy="55080"/>
          </a:xfrm>
          <a:custGeom>
            <a:avLst/>
            <a:gdLst/>
            <a:ahLst/>
            <a:rect l="l" t="t" r="r" b="b"/>
            <a:pathLst>
              <a:path w="21" h="35">
                <a:moveTo>
                  <a:pt x="21" y="0"/>
                </a:moveTo>
                <a:lnTo>
                  <a:pt x="0" y="35"/>
                </a:lnTo>
                <a:lnTo>
                  <a:pt x="0" y="35"/>
                </a:lnTo>
                <a:lnTo>
                  <a:pt x="21" y="0"/>
                </a:lnTo>
                <a:lnTo>
                  <a:pt x="21" y="0"/>
                </a:lnTo>
                <a:close/>
              </a:path>
            </a:pathLst>
          </a:custGeom>
          <a:solidFill>
            <a:srgbClr val="d87d9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53"/>
          <p:cNvSpPr/>
          <p:nvPr/>
        </p:nvSpPr>
        <p:spPr>
          <a:xfrm>
            <a:off x="7753320" y="3506760"/>
            <a:ext cx="33120" cy="55080"/>
          </a:xfrm>
          <a:custGeom>
            <a:avLst/>
            <a:gdLst/>
            <a:ahLst/>
            <a:rect l="l" t="t" r="r" b="b"/>
            <a:pathLst>
              <a:path w="21" h="35">
                <a:moveTo>
                  <a:pt x="21" y="0"/>
                </a:moveTo>
                <a:lnTo>
                  <a:pt x="0" y="35"/>
                </a:lnTo>
                <a:lnTo>
                  <a:pt x="0" y="35"/>
                </a:lnTo>
                <a:lnTo>
                  <a:pt x="21" y="0"/>
                </a:lnTo>
                <a:lnTo>
                  <a:pt x="21" y="0"/>
                </a:lnTo>
              </a:path>
            </a:pathLst>
          </a:custGeom>
          <a:solidFill>
            <a:srgbClr val="ba20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54"/>
          <p:cNvSpPr/>
          <p:nvPr/>
        </p:nvSpPr>
        <p:spPr>
          <a:xfrm>
            <a:off x="7753320" y="3562200"/>
            <a:ext cx="1080" cy="2880"/>
          </a:xfrm>
          <a:prstGeom prst="rect">
            <a:avLst/>
          </a:prstGeom>
          <a:solidFill>
            <a:srgbClr val="e48f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55"/>
          <p:cNvSpPr/>
          <p:nvPr/>
        </p:nvSpPr>
        <p:spPr>
          <a:xfrm>
            <a:off x="7753320" y="3562200"/>
            <a:ext cx="1080" cy="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56"/>
          <p:cNvSpPr/>
          <p:nvPr/>
        </p:nvSpPr>
        <p:spPr>
          <a:xfrm>
            <a:off x="7753320" y="3481560"/>
            <a:ext cx="360000" cy="231480"/>
          </a:xfrm>
          <a:custGeom>
            <a:avLst/>
            <a:gdLst/>
            <a:ahLst/>
            <a:rect l="l" t="t" r="r" b="b"/>
            <a:pathLst>
              <a:path w="98" h="63">
                <a:moveTo>
                  <a:pt x="15" y="0"/>
                </a:moveTo>
                <a:cubicBezTo>
                  <a:pt x="14" y="0"/>
                  <a:pt x="12" y="1"/>
                  <a:pt x="11" y="2"/>
                </a:cubicBezTo>
                <a:cubicBezTo>
                  <a:pt x="9" y="7"/>
                  <a:pt x="9" y="7"/>
                  <a:pt x="9" y="7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3"/>
                  <a:pt x="0" y="23"/>
                  <a:pt x="0" y="23"/>
                </a:cubicBezTo>
                <a:cubicBezTo>
                  <a:pt x="17" y="33"/>
                  <a:pt x="40" y="47"/>
                  <a:pt x="67" y="63"/>
                </a:cubicBezTo>
                <a:cubicBezTo>
                  <a:pt x="93" y="18"/>
                  <a:pt x="93" y="18"/>
                  <a:pt x="93" y="18"/>
                </a:cubicBezTo>
                <a:cubicBezTo>
                  <a:pt x="94" y="17"/>
                  <a:pt x="95" y="16"/>
                  <a:pt x="96" y="16"/>
                </a:cubicBezTo>
                <a:cubicBezTo>
                  <a:pt x="97" y="16"/>
                  <a:pt x="98" y="16"/>
                  <a:pt x="98" y="16"/>
                </a:cubicBezTo>
                <a:cubicBezTo>
                  <a:pt x="92" y="12"/>
                  <a:pt x="84" y="11"/>
                  <a:pt x="77" y="11"/>
                </a:cubicBezTo>
                <a:cubicBezTo>
                  <a:pt x="72" y="11"/>
                  <a:pt x="67" y="11"/>
                  <a:pt x="63" y="13"/>
                </a:cubicBezTo>
                <a:cubicBezTo>
                  <a:pt x="59" y="14"/>
                  <a:pt x="55" y="15"/>
                  <a:pt x="51" y="15"/>
                </a:cubicBezTo>
                <a:cubicBezTo>
                  <a:pt x="45" y="15"/>
                  <a:pt x="39" y="14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28" y="7"/>
                  <a:pt x="28" y="7"/>
                  <a:pt x="28" y="7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6" y="1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5" y="0"/>
                  <a:pt x="15" y="0"/>
                </a:cubicBezTo>
              </a:path>
            </a:pathLst>
          </a:custGeom>
          <a:solidFill>
            <a:srgbClr val="f7e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57"/>
          <p:cNvSpPr/>
          <p:nvPr/>
        </p:nvSpPr>
        <p:spPr>
          <a:xfrm>
            <a:off x="9406080" y="4435560"/>
            <a:ext cx="47160" cy="80640"/>
          </a:xfrm>
          <a:custGeom>
            <a:avLst/>
            <a:gdLst/>
            <a:ahLst/>
            <a:rect l="l" t="t" r="r" b="b"/>
            <a:pathLst>
              <a:path w="13" h="22">
                <a:moveTo>
                  <a:pt x="13" y="0"/>
                </a:move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2"/>
                </a:cubicBezTo>
                <a:cubicBezTo>
                  <a:pt x="13" y="0"/>
                  <a:pt x="13" y="0"/>
                  <a:pt x="13" y="0"/>
                </a:cubicBezTo>
              </a:path>
            </a:pathLst>
          </a:custGeom>
          <a:solidFill>
            <a:srgbClr val="f7e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58"/>
          <p:cNvSpPr/>
          <p:nvPr/>
        </p:nvSpPr>
        <p:spPr>
          <a:xfrm>
            <a:off x="9401040" y="4513320"/>
            <a:ext cx="4320" cy="6120"/>
          </a:xfrm>
          <a:custGeom>
            <a:avLst/>
            <a:gdLst/>
            <a:ahLst/>
            <a:rect l="l" t="t" r="r" b="b"/>
            <a:pathLst>
              <a:path w="1" h="2">
                <a:moveTo>
                  <a:pt x="1" y="0"/>
                </a:moveTo>
                <a:cubicBezTo>
                  <a:pt x="0" y="2"/>
                  <a:pt x="0" y="2"/>
                  <a:pt x="0" y="2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f7e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59"/>
          <p:cNvSpPr/>
          <p:nvPr/>
        </p:nvSpPr>
        <p:spPr>
          <a:xfrm>
            <a:off x="9390240" y="4535640"/>
            <a:ext cx="4320" cy="2880"/>
          </a:xfrm>
          <a:custGeom>
            <a:avLst/>
            <a:gdLst/>
            <a:ahLst/>
            <a:rect l="l" t="t" r="r" b="b"/>
            <a:pathLst>
              <a:path w="1" h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f7e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60"/>
          <p:cNvSpPr/>
          <p:nvPr/>
        </p:nvSpPr>
        <p:spPr>
          <a:xfrm>
            <a:off x="9394920" y="4530600"/>
            <a:ext cx="2880" cy="4320"/>
          </a:xfrm>
          <a:custGeom>
            <a:avLst/>
            <a:gdLst/>
            <a:ahLst/>
            <a:rect l="l" t="t" r="r" b="b"/>
            <a:pathLst>
              <a:path w="1" h="1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1" y="0"/>
                  <a:pt x="1" y="0"/>
                </a:cubicBezTo>
              </a:path>
            </a:pathLst>
          </a:custGeom>
          <a:solidFill>
            <a:srgbClr val="f7e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61"/>
          <p:cNvSpPr/>
          <p:nvPr/>
        </p:nvSpPr>
        <p:spPr>
          <a:xfrm>
            <a:off x="7999560" y="3540240"/>
            <a:ext cx="1464840" cy="998280"/>
          </a:xfrm>
          <a:custGeom>
            <a:avLst/>
            <a:gdLst/>
            <a:ahLst/>
            <a:rect l="l" t="t" r="r" b="b"/>
            <a:pathLst>
              <a:path w="398" h="272">
                <a:moveTo>
                  <a:pt x="29" y="0"/>
                </a:moveTo>
                <a:cubicBezTo>
                  <a:pt x="28" y="0"/>
                  <a:pt x="27" y="1"/>
                  <a:pt x="26" y="2"/>
                </a:cubicBezTo>
                <a:cubicBezTo>
                  <a:pt x="0" y="47"/>
                  <a:pt x="0" y="47"/>
                  <a:pt x="0" y="47"/>
                </a:cubicBezTo>
                <a:cubicBezTo>
                  <a:pt x="110" y="112"/>
                  <a:pt x="279" y="213"/>
                  <a:pt x="378" y="272"/>
                </a:cubicBezTo>
                <a:cubicBezTo>
                  <a:pt x="379" y="271"/>
                  <a:pt x="379" y="271"/>
                  <a:pt x="379" y="271"/>
                </a:cubicBezTo>
                <a:cubicBezTo>
                  <a:pt x="380" y="270"/>
                  <a:pt x="380" y="270"/>
                  <a:pt x="380" y="270"/>
                </a:cubicBezTo>
                <a:cubicBezTo>
                  <a:pt x="380" y="268"/>
                  <a:pt x="380" y="268"/>
                  <a:pt x="380" y="268"/>
                </a:cubicBezTo>
                <a:cubicBezTo>
                  <a:pt x="381" y="267"/>
                  <a:pt x="381" y="267"/>
                  <a:pt x="381" y="267"/>
                </a:cubicBezTo>
                <a:cubicBezTo>
                  <a:pt x="382" y="265"/>
                  <a:pt x="382" y="265"/>
                  <a:pt x="382" y="265"/>
                </a:cubicBezTo>
                <a:cubicBezTo>
                  <a:pt x="395" y="244"/>
                  <a:pt x="395" y="244"/>
                  <a:pt x="395" y="244"/>
                </a:cubicBezTo>
                <a:cubicBezTo>
                  <a:pt x="397" y="240"/>
                  <a:pt x="398" y="235"/>
                  <a:pt x="398" y="231"/>
                </a:cubicBezTo>
                <a:cubicBezTo>
                  <a:pt x="398" y="221"/>
                  <a:pt x="394" y="212"/>
                  <a:pt x="385" y="207"/>
                </a:cubicBezTo>
                <a:cubicBezTo>
                  <a:pt x="203" y="101"/>
                  <a:pt x="203" y="101"/>
                  <a:pt x="203" y="101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57" y="15"/>
                  <a:pt x="57" y="15"/>
                  <a:pt x="57" y="15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0" y="0"/>
                  <a:pt x="29" y="0"/>
                </a:cubicBezTo>
              </a:path>
            </a:pathLst>
          </a:custGeom>
          <a:solidFill>
            <a:srgbClr val="ba20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62"/>
          <p:cNvSpPr/>
          <p:nvPr/>
        </p:nvSpPr>
        <p:spPr>
          <a:xfrm>
            <a:off x="10031400" y="5556240"/>
            <a:ext cx="120240" cy="83880"/>
          </a:xfrm>
          <a:custGeom>
            <a:avLst/>
            <a:gdLst/>
            <a:ahLst/>
            <a:rect l="l" t="t" r="r" b="b"/>
            <a:pathLst>
              <a:path w="76" h="53">
                <a:moveTo>
                  <a:pt x="25" y="0"/>
                </a:moveTo>
                <a:lnTo>
                  <a:pt x="76" y="21"/>
                </a:lnTo>
                <a:lnTo>
                  <a:pt x="62" y="53"/>
                </a:lnTo>
                <a:lnTo>
                  <a:pt x="0" y="37"/>
                </a:lnTo>
                <a:lnTo>
                  <a:pt x="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63"/>
          <p:cNvSpPr/>
          <p:nvPr/>
        </p:nvSpPr>
        <p:spPr>
          <a:xfrm>
            <a:off x="9283680" y="6113520"/>
            <a:ext cx="105840" cy="88560"/>
          </a:xfrm>
          <a:custGeom>
            <a:avLst/>
            <a:gdLst/>
            <a:ahLst/>
            <a:rect l="l" t="t" r="r" b="b"/>
            <a:pathLst>
              <a:path w="67" h="56">
                <a:moveTo>
                  <a:pt x="54" y="5"/>
                </a:moveTo>
                <a:lnTo>
                  <a:pt x="67" y="47"/>
                </a:lnTo>
                <a:lnTo>
                  <a:pt x="30" y="56"/>
                </a:lnTo>
                <a:lnTo>
                  <a:pt x="0" y="0"/>
                </a:lnTo>
                <a:lnTo>
                  <a:pt x="54" y="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64"/>
          <p:cNvSpPr/>
          <p:nvPr/>
        </p:nvSpPr>
        <p:spPr>
          <a:xfrm>
            <a:off x="8889840" y="4091040"/>
            <a:ext cx="337680" cy="337680"/>
          </a:xfrm>
          <a:prstGeom prst="ellipse">
            <a:avLst/>
          </a:prstGeom>
          <a:solidFill>
            <a:srgbClr val="eebc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65"/>
          <p:cNvSpPr/>
          <p:nvPr/>
        </p:nvSpPr>
        <p:spPr>
          <a:xfrm>
            <a:off x="8959680" y="4332240"/>
            <a:ext cx="161640" cy="198000"/>
          </a:xfrm>
          <a:custGeom>
            <a:avLst/>
            <a:gdLst/>
            <a:ahLst/>
            <a:rect l="l" t="t" r="r" b="b"/>
            <a:pathLst>
              <a:path w="44" h="54">
                <a:moveTo>
                  <a:pt x="0" y="0"/>
                </a:moveTo>
                <a:cubicBezTo>
                  <a:pt x="15" y="45"/>
                  <a:pt x="15" y="45"/>
                  <a:pt x="15" y="45"/>
                </a:cubicBezTo>
                <a:cubicBezTo>
                  <a:pt x="15" y="45"/>
                  <a:pt x="44" y="54"/>
                  <a:pt x="44" y="53"/>
                </a:cubicBezTo>
                <a:cubicBezTo>
                  <a:pt x="44" y="51"/>
                  <a:pt x="30" y="2"/>
                  <a:pt x="30" y="2"/>
                </a:cubicBezTo>
                <a:lnTo>
                  <a:pt x="0" y="0"/>
                </a:lnTo>
                <a:close/>
              </a:path>
            </a:pathLst>
          </a:custGeom>
          <a:solidFill>
            <a:srgbClr val="eebc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66"/>
          <p:cNvSpPr/>
          <p:nvPr/>
        </p:nvSpPr>
        <p:spPr>
          <a:xfrm>
            <a:off x="8386920" y="3951360"/>
            <a:ext cx="91800" cy="91800"/>
          </a:xfrm>
          <a:prstGeom prst="ellipse">
            <a:avLst/>
          </a:prstGeom>
          <a:solidFill>
            <a:srgbClr val="eebc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67"/>
          <p:cNvSpPr/>
          <p:nvPr/>
        </p:nvSpPr>
        <p:spPr>
          <a:xfrm>
            <a:off x="9166320" y="4435560"/>
            <a:ext cx="91800" cy="91800"/>
          </a:xfrm>
          <a:prstGeom prst="ellipse">
            <a:avLst/>
          </a:prstGeom>
          <a:solidFill>
            <a:srgbClr val="eebc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68"/>
          <p:cNvSpPr/>
          <p:nvPr/>
        </p:nvSpPr>
        <p:spPr>
          <a:xfrm>
            <a:off x="8418600" y="4027320"/>
            <a:ext cx="1193400" cy="907560"/>
          </a:xfrm>
          <a:custGeom>
            <a:avLst/>
            <a:gdLst/>
            <a:ahLst/>
            <a:rect l="l" t="t" r="r" b="b"/>
            <a:pathLst>
              <a:path w="324" h="247">
                <a:moveTo>
                  <a:pt x="0" y="11"/>
                </a:moveTo>
                <a:cubicBezTo>
                  <a:pt x="0" y="11"/>
                  <a:pt x="38" y="82"/>
                  <a:pt x="55" y="101"/>
                </a:cubicBezTo>
                <a:cubicBezTo>
                  <a:pt x="72" y="121"/>
                  <a:pt x="115" y="145"/>
                  <a:pt x="115" y="145"/>
                </a:cubicBezTo>
                <a:cubicBezTo>
                  <a:pt x="124" y="247"/>
                  <a:pt x="124" y="247"/>
                  <a:pt x="124" y="247"/>
                </a:cubicBezTo>
                <a:cubicBezTo>
                  <a:pt x="233" y="243"/>
                  <a:pt x="233" y="243"/>
                  <a:pt x="233" y="243"/>
                </a:cubicBezTo>
                <a:cubicBezTo>
                  <a:pt x="225" y="180"/>
                  <a:pt x="225" y="180"/>
                  <a:pt x="225" y="180"/>
                </a:cubicBezTo>
                <a:cubicBezTo>
                  <a:pt x="225" y="180"/>
                  <a:pt x="264" y="206"/>
                  <a:pt x="284" y="203"/>
                </a:cubicBezTo>
                <a:cubicBezTo>
                  <a:pt x="303" y="201"/>
                  <a:pt x="324" y="182"/>
                  <a:pt x="292" y="160"/>
                </a:cubicBezTo>
                <a:cubicBezTo>
                  <a:pt x="260" y="138"/>
                  <a:pt x="229" y="125"/>
                  <a:pt x="229" y="125"/>
                </a:cubicBezTo>
                <a:cubicBezTo>
                  <a:pt x="218" y="133"/>
                  <a:pt x="218" y="133"/>
                  <a:pt x="218" y="133"/>
                </a:cubicBezTo>
                <a:cubicBezTo>
                  <a:pt x="218" y="133"/>
                  <a:pt x="155" y="108"/>
                  <a:pt x="141" y="107"/>
                </a:cubicBezTo>
                <a:cubicBezTo>
                  <a:pt x="127" y="105"/>
                  <a:pt x="28" y="0"/>
                  <a:pt x="28" y="0"/>
                </a:cubicBezTo>
                <a:lnTo>
                  <a:pt x="0" y="11"/>
                </a:lnTo>
                <a:close/>
              </a:path>
            </a:pathLst>
          </a:custGeom>
          <a:solidFill>
            <a:srgbClr val="f6af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69"/>
          <p:cNvSpPr/>
          <p:nvPr/>
        </p:nvSpPr>
        <p:spPr>
          <a:xfrm>
            <a:off x="8875800" y="4921200"/>
            <a:ext cx="1195200" cy="1218960"/>
          </a:xfrm>
          <a:custGeom>
            <a:avLst/>
            <a:gdLst/>
            <a:ahLst/>
            <a:rect l="l" t="t" r="r" b="b"/>
            <a:pathLst>
              <a:path w="325" h="332">
                <a:moveTo>
                  <a:pt x="0" y="4"/>
                </a:moveTo>
                <a:cubicBezTo>
                  <a:pt x="0" y="4"/>
                  <a:pt x="29" y="120"/>
                  <a:pt x="46" y="174"/>
                </a:cubicBezTo>
                <a:cubicBezTo>
                  <a:pt x="64" y="229"/>
                  <a:pt x="95" y="332"/>
                  <a:pt x="95" y="332"/>
                </a:cubicBezTo>
                <a:cubicBezTo>
                  <a:pt x="134" y="327"/>
                  <a:pt x="134" y="327"/>
                  <a:pt x="134" y="327"/>
                </a:cubicBezTo>
                <a:cubicBezTo>
                  <a:pt x="66" y="52"/>
                  <a:pt x="66" y="52"/>
                  <a:pt x="66" y="52"/>
                </a:cubicBezTo>
                <a:cubicBezTo>
                  <a:pt x="190" y="180"/>
                  <a:pt x="190" y="180"/>
                  <a:pt x="190" y="180"/>
                </a:cubicBezTo>
                <a:cubicBezTo>
                  <a:pt x="314" y="207"/>
                  <a:pt x="314" y="207"/>
                  <a:pt x="314" y="207"/>
                </a:cubicBezTo>
                <a:cubicBezTo>
                  <a:pt x="325" y="173"/>
                  <a:pt x="325" y="173"/>
                  <a:pt x="325" y="173"/>
                </a:cubicBezTo>
                <a:cubicBezTo>
                  <a:pt x="210" y="134"/>
                  <a:pt x="210" y="134"/>
                  <a:pt x="210" y="134"/>
                </a:cubicBezTo>
                <a:cubicBezTo>
                  <a:pt x="109" y="0"/>
                  <a:pt x="109" y="0"/>
                  <a:pt x="109" y="0"/>
                </a:cubicBezTo>
                <a:cubicBezTo>
                  <a:pt x="0" y="4"/>
                  <a:pt x="0" y="4"/>
                  <a:pt x="0" y="4"/>
                </a:cubicBezTo>
              </a:path>
            </a:pathLst>
          </a:custGeom>
          <a:solidFill>
            <a:srgbClr val="1aa39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70"/>
          <p:cNvSpPr/>
          <p:nvPr/>
        </p:nvSpPr>
        <p:spPr>
          <a:xfrm>
            <a:off x="9137520" y="4027320"/>
            <a:ext cx="167760" cy="169560"/>
          </a:xfrm>
          <a:prstGeom prst="ellipse">
            <a:avLst/>
          </a:prstGeom>
          <a:solidFill>
            <a:srgbClr val="1aa39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71"/>
          <p:cNvSpPr/>
          <p:nvPr/>
        </p:nvSpPr>
        <p:spPr>
          <a:xfrm>
            <a:off x="8937720" y="4091040"/>
            <a:ext cx="290160" cy="333000"/>
          </a:xfrm>
          <a:custGeom>
            <a:avLst/>
            <a:gdLst/>
            <a:ahLst/>
            <a:rect l="l" t="t" r="r" b="b"/>
            <a:pathLst>
              <a:path w="79" h="91">
                <a:moveTo>
                  <a:pt x="79" y="46"/>
                </a:moveTo>
                <a:cubicBezTo>
                  <a:pt x="79" y="21"/>
                  <a:pt x="58" y="0"/>
                  <a:pt x="33" y="0"/>
                </a:cubicBezTo>
                <a:cubicBezTo>
                  <a:pt x="20" y="0"/>
                  <a:pt x="9" y="5"/>
                  <a:pt x="0" y="14"/>
                </a:cubicBezTo>
                <a:cubicBezTo>
                  <a:pt x="1" y="37"/>
                  <a:pt x="18" y="64"/>
                  <a:pt x="30" y="80"/>
                </a:cubicBezTo>
                <a:cubicBezTo>
                  <a:pt x="33" y="84"/>
                  <a:pt x="37" y="88"/>
                  <a:pt x="41" y="91"/>
                </a:cubicBezTo>
                <a:cubicBezTo>
                  <a:pt x="62" y="87"/>
                  <a:pt x="79" y="69"/>
                  <a:pt x="79" y="46"/>
                </a:cubicBezTo>
                <a:close/>
              </a:path>
            </a:pathLst>
          </a:custGeom>
          <a:solidFill>
            <a:srgbClr val="1aa39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72"/>
          <p:cNvSpPr/>
          <p:nvPr/>
        </p:nvSpPr>
        <p:spPr>
          <a:xfrm>
            <a:off x="8948880" y="4226040"/>
            <a:ext cx="128160" cy="128160"/>
          </a:xfrm>
          <a:prstGeom prst="ellipse">
            <a:avLst/>
          </a:prstGeom>
          <a:solidFill>
            <a:srgbClr val="eebcc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73"/>
          <p:cNvSpPr/>
          <p:nvPr/>
        </p:nvSpPr>
        <p:spPr>
          <a:xfrm>
            <a:off x="9232920" y="6188040"/>
            <a:ext cx="194760" cy="105840"/>
          </a:xfrm>
          <a:custGeom>
            <a:avLst/>
            <a:gdLst/>
            <a:ahLst/>
            <a:rect l="l" t="t" r="r" b="b"/>
            <a:pathLst>
              <a:path w="123" h="67">
                <a:moveTo>
                  <a:pt x="99" y="0"/>
                </a:moveTo>
                <a:lnTo>
                  <a:pt x="62" y="9"/>
                </a:lnTo>
                <a:lnTo>
                  <a:pt x="46" y="39"/>
                </a:lnTo>
                <a:lnTo>
                  <a:pt x="0" y="48"/>
                </a:lnTo>
                <a:lnTo>
                  <a:pt x="0" y="67"/>
                </a:lnTo>
                <a:lnTo>
                  <a:pt x="123" y="62"/>
                </a:lnTo>
                <a:lnTo>
                  <a:pt x="99" y="0"/>
                </a:lnTo>
                <a:close/>
              </a:path>
            </a:pathLst>
          </a:custGeom>
          <a:solidFill>
            <a:srgbClr val="178d8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74"/>
          <p:cNvSpPr/>
          <p:nvPr/>
        </p:nvSpPr>
        <p:spPr>
          <a:xfrm>
            <a:off x="10129680" y="5589720"/>
            <a:ext cx="91800" cy="201240"/>
          </a:xfrm>
          <a:custGeom>
            <a:avLst/>
            <a:gdLst/>
            <a:ahLst/>
            <a:rect l="l" t="t" r="r" b="b"/>
            <a:pathLst>
              <a:path w="25" h="55">
                <a:moveTo>
                  <a:pt x="0" y="14"/>
                </a:moveTo>
                <a:cubicBezTo>
                  <a:pt x="6" y="0"/>
                  <a:pt x="6" y="0"/>
                  <a:pt x="6" y="0"/>
                </a:cubicBezTo>
                <a:cubicBezTo>
                  <a:pt x="24" y="5"/>
                  <a:pt x="24" y="5"/>
                  <a:pt x="24" y="5"/>
                </a:cubicBezTo>
                <a:cubicBezTo>
                  <a:pt x="25" y="55"/>
                  <a:pt x="25" y="55"/>
                  <a:pt x="25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17" y="55"/>
                  <a:pt x="9" y="30"/>
                  <a:pt x="9" y="29"/>
                </a:cubicBezTo>
                <a:cubicBezTo>
                  <a:pt x="8" y="29"/>
                  <a:pt x="0" y="14"/>
                  <a:pt x="0" y="14"/>
                </a:cubicBezTo>
                <a:close/>
              </a:path>
            </a:pathLst>
          </a:custGeom>
          <a:solidFill>
            <a:srgbClr val="178d8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75"/>
          <p:cNvSpPr/>
          <p:nvPr/>
        </p:nvSpPr>
        <p:spPr>
          <a:xfrm>
            <a:off x="8920080" y="4986360"/>
            <a:ext cx="91800" cy="142560"/>
          </a:xfrm>
          <a:custGeom>
            <a:avLst/>
            <a:gdLst/>
            <a:ahLst/>
            <a:rect l="l" t="t" r="r" b="b"/>
            <a:pathLst>
              <a:path w="25" h="39">
                <a:moveTo>
                  <a:pt x="0" y="1"/>
                </a:moveTo>
                <a:cubicBezTo>
                  <a:pt x="0" y="1"/>
                  <a:pt x="3" y="19"/>
                  <a:pt x="23" y="39"/>
                </a:cubicBezTo>
                <a:cubicBezTo>
                  <a:pt x="25" y="36"/>
                  <a:pt x="25" y="36"/>
                  <a:pt x="25" y="36"/>
                </a:cubicBezTo>
                <a:cubicBezTo>
                  <a:pt x="16" y="27"/>
                  <a:pt x="11" y="18"/>
                  <a:pt x="8" y="11"/>
                </a:cubicBezTo>
                <a:cubicBezTo>
                  <a:pt x="6" y="8"/>
                  <a:pt x="5" y="5"/>
                  <a:pt x="5" y="3"/>
                </a:cubicBezTo>
                <a:cubicBezTo>
                  <a:pt x="5" y="2"/>
                  <a:pt x="5" y="2"/>
                  <a:pt x="4" y="1"/>
                </a:cubicBezTo>
                <a:cubicBezTo>
                  <a:pt x="4" y="1"/>
                  <a:pt x="4" y="1"/>
                  <a:pt x="4" y="1"/>
                </a:cubicBez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178d8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76"/>
          <p:cNvSpPr/>
          <p:nvPr/>
        </p:nvSpPr>
        <p:spPr>
          <a:xfrm>
            <a:off x="9213840" y="6018120"/>
            <a:ext cx="122040" cy="29880"/>
          </a:xfrm>
          <a:custGeom>
            <a:avLst/>
            <a:gdLst/>
            <a:ahLst/>
            <a:rect l="l" t="t" r="r" b="b"/>
            <a:pathLst>
              <a:path w="77" h="19">
                <a:moveTo>
                  <a:pt x="0" y="19"/>
                </a:moveTo>
                <a:lnTo>
                  <a:pt x="77" y="9"/>
                </a:lnTo>
                <a:lnTo>
                  <a:pt x="77" y="0"/>
                </a:lnTo>
                <a:lnTo>
                  <a:pt x="0" y="9"/>
                </a:lnTo>
                <a:lnTo>
                  <a:pt x="0" y="19"/>
                </a:lnTo>
                <a:close/>
              </a:path>
            </a:pathLst>
          </a:custGeom>
          <a:solidFill>
            <a:srgbClr val="3f58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77"/>
          <p:cNvSpPr/>
          <p:nvPr/>
        </p:nvSpPr>
        <p:spPr>
          <a:xfrm>
            <a:off x="9213840" y="6018120"/>
            <a:ext cx="122040" cy="29880"/>
          </a:xfrm>
          <a:custGeom>
            <a:avLst/>
            <a:gdLst/>
            <a:ahLst/>
            <a:rect l="l" t="t" r="r" b="b"/>
            <a:pathLst>
              <a:path w="77" h="19">
                <a:moveTo>
                  <a:pt x="0" y="19"/>
                </a:moveTo>
                <a:lnTo>
                  <a:pt x="77" y="9"/>
                </a:lnTo>
                <a:lnTo>
                  <a:pt x="77" y="0"/>
                </a:lnTo>
                <a:lnTo>
                  <a:pt x="0" y="9"/>
                </a:lnTo>
              </a:path>
            </a:pathLst>
          </a:custGeom>
          <a:solidFill>
            <a:srgbClr val="178d8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78"/>
          <p:cNvSpPr/>
          <p:nvPr/>
        </p:nvSpPr>
        <p:spPr>
          <a:xfrm>
            <a:off x="9931320" y="5537160"/>
            <a:ext cx="36000" cy="99720"/>
          </a:xfrm>
          <a:custGeom>
            <a:avLst/>
            <a:gdLst/>
            <a:ahLst/>
            <a:rect l="l" t="t" r="r" b="b"/>
            <a:pathLst>
              <a:path w="23" h="63">
                <a:moveTo>
                  <a:pt x="14" y="0"/>
                </a:moveTo>
                <a:lnTo>
                  <a:pt x="0" y="60"/>
                </a:lnTo>
                <a:lnTo>
                  <a:pt x="9" y="63"/>
                </a:lnTo>
                <a:lnTo>
                  <a:pt x="23" y="3"/>
                </a:lnTo>
                <a:lnTo>
                  <a:pt x="14" y="0"/>
                </a:lnTo>
                <a:close/>
              </a:path>
            </a:pathLst>
          </a:custGeom>
          <a:solidFill>
            <a:srgbClr val="3f58f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79"/>
          <p:cNvSpPr/>
          <p:nvPr/>
        </p:nvSpPr>
        <p:spPr>
          <a:xfrm>
            <a:off x="9931320" y="5537160"/>
            <a:ext cx="36000" cy="99720"/>
          </a:xfrm>
          <a:custGeom>
            <a:avLst/>
            <a:gdLst/>
            <a:ahLst/>
            <a:rect l="l" t="t" r="r" b="b"/>
            <a:pathLst>
              <a:path w="23" h="63">
                <a:moveTo>
                  <a:pt x="14" y="0"/>
                </a:moveTo>
                <a:lnTo>
                  <a:pt x="0" y="60"/>
                </a:lnTo>
                <a:lnTo>
                  <a:pt x="9" y="63"/>
                </a:lnTo>
                <a:lnTo>
                  <a:pt x="23" y="3"/>
                </a:lnTo>
              </a:path>
            </a:pathLst>
          </a:custGeom>
          <a:solidFill>
            <a:srgbClr val="178d8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CustomShape 1"/>
          <p:cNvSpPr/>
          <p:nvPr/>
        </p:nvSpPr>
        <p:spPr>
          <a:xfrm>
            <a:off x="2012040" y="2544120"/>
            <a:ext cx="8167680" cy="17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1500" spc="-1" strike="noStrike">
                <a:solidFill>
                  <a:srgbClr val="404040"/>
                </a:solidFill>
                <a:latin typeface="Calibri"/>
                <a:ea typeface="Segoe UI Black"/>
              </a:rPr>
              <a:t>THANK YOU</a:t>
            </a:r>
            <a:endParaRPr b="0" lang="en-GB" sz="1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Picture 43" descr=""/>
          <p:cNvPicPr/>
          <p:nvPr/>
        </p:nvPicPr>
        <p:blipFill>
          <a:blip r:embed="rId1"/>
          <a:srcRect l="23826" t="4427" r="8728" b="5456"/>
          <a:stretch/>
        </p:blipFill>
        <p:spPr>
          <a:xfrm>
            <a:off x="272088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841" name="Picture 42" descr=""/>
          <p:cNvPicPr/>
          <p:nvPr/>
        </p:nvPicPr>
        <p:blipFill>
          <a:blip r:embed="rId2"/>
          <a:srcRect l="33825" t="22020" r="10678" b="12069"/>
          <a:stretch/>
        </p:blipFill>
        <p:spPr>
          <a:xfrm>
            <a:off x="13140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842" name="Picture 41" descr=""/>
          <p:cNvPicPr/>
          <p:nvPr/>
        </p:nvPicPr>
        <p:blipFill>
          <a:blip r:embed="rId3"/>
          <a:srcRect l="16943" t="6459" r="21327" b="0"/>
          <a:stretch/>
        </p:blipFill>
        <p:spPr>
          <a:xfrm>
            <a:off x="5740200" y="159480"/>
            <a:ext cx="2023560" cy="2044080"/>
          </a:xfrm>
          <a:prstGeom prst="rect">
            <a:avLst/>
          </a:prstGeom>
          <a:ln>
            <a:noFill/>
          </a:ln>
        </p:spPr>
      </p:pic>
      <p:pic>
        <p:nvPicPr>
          <p:cNvPr id="843" name="Picture 39" descr=""/>
          <p:cNvPicPr/>
          <p:nvPr/>
        </p:nvPicPr>
        <p:blipFill>
          <a:blip r:embed="rId4"/>
          <a:srcRect l="21304" t="3912" r="18903" b="16597"/>
          <a:stretch/>
        </p:blipFill>
        <p:spPr>
          <a:xfrm>
            <a:off x="131400" y="4654080"/>
            <a:ext cx="2049840" cy="2044080"/>
          </a:xfrm>
          <a:prstGeom prst="rect">
            <a:avLst/>
          </a:prstGeom>
          <a:ln>
            <a:noFill/>
          </a:ln>
        </p:spPr>
      </p:pic>
      <p:pic>
        <p:nvPicPr>
          <p:cNvPr id="844" name="Picture 38" descr=""/>
          <p:cNvPicPr/>
          <p:nvPr/>
        </p:nvPicPr>
        <p:blipFill>
          <a:blip r:embed="rId5"/>
          <a:srcRect l="4547" t="19289" r="7445" b="31189"/>
          <a:stretch/>
        </p:blipFill>
        <p:spPr>
          <a:xfrm>
            <a:off x="2314080" y="4654080"/>
            <a:ext cx="5449680" cy="2044080"/>
          </a:xfrm>
          <a:prstGeom prst="rect">
            <a:avLst/>
          </a:prstGeom>
          <a:ln>
            <a:noFill/>
          </a:ln>
        </p:spPr>
      </p:pic>
      <p:pic>
        <p:nvPicPr>
          <p:cNvPr id="845" name="Picture 44" descr=""/>
          <p:cNvPicPr/>
          <p:nvPr/>
        </p:nvPicPr>
        <p:blipFill>
          <a:blip r:embed="rId6"/>
          <a:srcRect l="2263" t="27249" r="38214" b="2060"/>
          <a:stretch/>
        </p:blipFill>
        <p:spPr>
          <a:xfrm>
            <a:off x="531036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846" name="Picture 35" descr=""/>
          <p:cNvPicPr/>
          <p:nvPr/>
        </p:nvPicPr>
        <p:blipFill>
          <a:blip r:embed="rId7"/>
          <a:srcRect l="3054" t="30801" r="3054" b="16615"/>
          <a:stretch/>
        </p:blipFill>
        <p:spPr>
          <a:xfrm>
            <a:off x="131400" y="159480"/>
            <a:ext cx="5475960" cy="2044080"/>
          </a:xfrm>
          <a:prstGeom prst="rect">
            <a:avLst/>
          </a:prstGeom>
          <a:ln>
            <a:noFill/>
          </a:ln>
        </p:spPr>
      </p:pic>
      <p:grpSp>
        <p:nvGrpSpPr>
          <p:cNvPr id="847" name="Group 1"/>
          <p:cNvGrpSpPr/>
          <p:nvPr/>
        </p:nvGrpSpPr>
        <p:grpSpPr>
          <a:xfrm>
            <a:off x="10928880" y="6378840"/>
            <a:ext cx="946800" cy="270360"/>
            <a:chOff x="10928880" y="6378840"/>
            <a:chExt cx="946800" cy="270360"/>
          </a:xfrm>
        </p:grpSpPr>
        <p:sp>
          <p:nvSpPr>
            <p:cNvPr id="848" name="CustomShape 2"/>
            <p:cNvSpPr/>
            <p:nvPr/>
          </p:nvSpPr>
          <p:spPr>
            <a:xfrm>
              <a:off x="10928880" y="6381000"/>
              <a:ext cx="131760" cy="208440"/>
            </a:xfrm>
            <a:custGeom>
              <a:avLst/>
              <a:gdLst/>
              <a:ahLst/>
              <a:rect l="l" t="t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3"/>
            <p:cNvSpPr/>
            <p:nvPr/>
          </p:nvSpPr>
          <p:spPr>
            <a:xfrm>
              <a:off x="11004480" y="6429240"/>
              <a:ext cx="152280" cy="219960"/>
            </a:xfrm>
            <a:custGeom>
              <a:avLst/>
              <a:gdLst/>
              <a:ahLst/>
              <a:rect l="l" t="t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CustomShape 4"/>
            <p:cNvSpPr/>
            <p:nvPr/>
          </p:nvSpPr>
          <p:spPr>
            <a:xfrm>
              <a:off x="11320200" y="6381000"/>
              <a:ext cx="24840" cy="210960"/>
            </a:xfrm>
            <a:custGeom>
              <a:avLst/>
              <a:gdLst/>
              <a:ahLst/>
              <a:rect l="l" t="t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CustomShape 5"/>
            <p:cNvSpPr/>
            <p:nvPr/>
          </p:nvSpPr>
          <p:spPr>
            <a:xfrm>
              <a:off x="11391480" y="6378840"/>
              <a:ext cx="25920" cy="213120"/>
            </a:xfrm>
            <a:custGeom>
              <a:avLst/>
              <a:gdLst/>
              <a:ahLst/>
              <a:rect l="l" t="t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CustomShape 6"/>
            <p:cNvSpPr/>
            <p:nvPr/>
          </p:nvSpPr>
          <p:spPr>
            <a:xfrm>
              <a:off x="11454480" y="6381000"/>
              <a:ext cx="123480" cy="213120"/>
            </a:xfrm>
            <a:custGeom>
              <a:avLst/>
              <a:gdLst/>
              <a:ahLst/>
              <a:rect l="l" t="t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CustomShape 7"/>
            <p:cNvSpPr/>
            <p:nvPr/>
          </p:nvSpPr>
          <p:spPr>
            <a:xfrm>
              <a:off x="11610720" y="6436440"/>
              <a:ext cx="130680" cy="158040"/>
            </a:xfrm>
            <a:custGeom>
              <a:avLst/>
              <a:gdLst/>
              <a:ahLst/>
              <a:rect l="l" t="t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CustomShape 8"/>
            <p:cNvSpPr/>
            <p:nvPr/>
          </p:nvSpPr>
          <p:spPr>
            <a:xfrm>
              <a:off x="11769120" y="6436440"/>
              <a:ext cx="106560" cy="158040"/>
            </a:xfrm>
            <a:custGeom>
              <a:avLst/>
              <a:gdLst/>
              <a:ahLst/>
              <a:rect l="l" t="t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9"/>
            <p:cNvSpPr/>
            <p:nvPr/>
          </p:nvSpPr>
          <p:spPr>
            <a:xfrm>
              <a:off x="11150280" y="6568200"/>
              <a:ext cx="119160" cy="23760"/>
            </a:xfrm>
            <a:prstGeom prst="rect">
              <a:avLst/>
            </a:pr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10"/>
            <p:cNvSpPr/>
            <p:nvPr/>
          </p:nvSpPr>
          <p:spPr>
            <a:xfrm>
              <a:off x="11157120" y="6381000"/>
              <a:ext cx="121320" cy="210960"/>
            </a:xfrm>
            <a:custGeom>
              <a:avLst/>
              <a:gdLst/>
              <a:ahLst/>
              <a:rect l="l" t="t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7" name="CustomShape 11"/>
          <p:cNvSpPr/>
          <p:nvPr/>
        </p:nvSpPr>
        <p:spPr>
          <a:xfrm>
            <a:off x="8223840" y="720360"/>
            <a:ext cx="3167280" cy="17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83d65"/>
                </a:solidFill>
                <a:latin typeface="Segoe UI"/>
              </a:rPr>
              <a:t>Empowering Talent In Emerging Markets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858" name="CustomShape 12"/>
          <p:cNvSpPr/>
          <p:nvPr/>
        </p:nvSpPr>
        <p:spPr>
          <a:xfrm>
            <a:off x="8223840" y="2351520"/>
            <a:ext cx="3167280" cy="319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Unlike traditional outsourcing, we want to provide extraordinary value to our customers by investing our profits into the design talent in Indonesia.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We’re leaders In redefining the traditional approach of outsourcing.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331560" y="213480"/>
            <a:ext cx="1152864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404040"/>
                </a:solidFill>
                <a:latin typeface="Calibri"/>
                <a:ea typeface="Segoe UI Black"/>
              </a:rPr>
              <a:t>SWOT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651A3CD-F5ED-4612-85FF-CF09BEE59D20}" type="datetime1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2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8A08706-DD1C-400F-BD06-F39FB3B83FE1}" type="slidenum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29" name="CustomShape 4"/>
          <p:cNvSpPr/>
          <p:nvPr/>
        </p:nvSpPr>
        <p:spPr>
          <a:xfrm>
            <a:off x="1684440" y="3726720"/>
            <a:ext cx="3881880" cy="2433960"/>
          </a:xfrm>
          <a:custGeom>
            <a:avLst/>
            <a:gdLst/>
            <a:ahLst/>
            <a:rect l="l" t="t" r="r" b="b"/>
            <a:pathLst>
              <a:path w="3558835" h="2231648">
                <a:moveTo>
                  <a:pt x="1779418" y="0"/>
                </a:moveTo>
                <a:lnTo>
                  <a:pt x="3558835" y="2231648"/>
                </a:lnTo>
                <a:lnTo>
                  <a:pt x="2628707" y="2231648"/>
                </a:lnTo>
                <a:lnTo>
                  <a:pt x="1779418" y="1166516"/>
                </a:lnTo>
                <a:lnTo>
                  <a:pt x="930129" y="2231648"/>
                </a:lnTo>
                <a:lnTo>
                  <a:pt x="0" y="2231648"/>
                </a:lnTo>
                <a:lnTo>
                  <a:pt x="1779418" y="0"/>
                </a:lnTo>
                <a:close/>
              </a:path>
            </a:pathLst>
          </a:custGeom>
          <a:solidFill>
            <a:srgbClr val="1a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5"/>
          <p:cNvSpPr/>
          <p:nvPr/>
        </p:nvSpPr>
        <p:spPr>
          <a:xfrm>
            <a:off x="3331440" y="3726720"/>
            <a:ext cx="3881880" cy="2433960"/>
          </a:xfrm>
          <a:custGeom>
            <a:avLst/>
            <a:gdLst/>
            <a:ahLst/>
            <a:rect l="l" t="t" r="r" b="b"/>
            <a:pathLst>
              <a:path w="3558835" h="2231648">
                <a:moveTo>
                  <a:pt x="1779418" y="0"/>
                </a:moveTo>
                <a:lnTo>
                  <a:pt x="3558835" y="2231648"/>
                </a:lnTo>
                <a:lnTo>
                  <a:pt x="2628707" y="2231648"/>
                </a:lnTo>
                <a:lnTo>
                  <a:pt x="1779418" y="1166516"/>
                </a:lnTo>
                <a:lnTo>
                  <a:pt x="930129" y="2231648"/>
                </a:lnTo>
                <a:lnTo>
                  <a:pt x="0" y="2231648"/>
                </a:lnTo>
                <a:lnTo>
                  <a:pt x="1779418" y="0"/>
                </a:lnTo>
                <a:close/>
              </a:path>
            </a:pathLst>
          </a:cu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6"/>
          <p:cNvSpPr/>
          <p:nvPr/>
        </p:nvSpPr>
        <p:spPr>
          <a:xfrm>
            <a:off x="4978440" y="3726720"/>
            <a:ext cx="3881880" cy="2433960"/>
          </a:xfrm>
          <a:custGeom>
            <a:avLst/>
            <a:gdLst/>
            <a:ahLst/>
            <a:rect l="l" t="t" r="r" b="b"/>
            <a:pathLst>
              <a:path w="3558835" h="2231648">
                <a:moveTo>
                  <a:pt x="1779418" y="0"/>
                </a:moveTo>
                <a:lnTo>
                  <a:pt x="3558835" y="2231648"/>
                </a:lnTo>
                <a:lnTo>
                  <a:pt x="2628707" y="2231648"/>
                </a:lnTo>
                <a:lnTo>
                  <a:pt x="1779418" y="1166516"/>
                </a:lnTo>
                <a:lnTo>
                  <a:pt x="930129" y="2231648"/>
                </a:lnTo>
                <a:lnTo>
                  <a:pt x="0" y="2231648"/>
                </a:lnTo>
                <a:lnTo>
                  <a:pt x="1779418" y="0"/>
                </a:lnTo>
                <a:close/>
              </a:path>
            </a:pathLst>
          </a:custGeom>
          <a:solidFill>
            <a:srgbClr val="e26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7"/>
          <p:cNvSpPr/>
          <p:nvPr/>
        </p:nvSpPr>
        <p:spPr>
          <a:xfrm>
            <a:off x="6625440" y="3726720"/>
            <a:ext cx="3881880" cy="2433960"/>
          </a:xfrm>
          <a:custGeom>
            <a:avLst/>
            <a:gdLst/>
            <a:ahLst/>
            <a:rect l="l" t="t" r="r" b="b"/>
            <a:pathLst>
              <a:path w="3558835" h="2231648">
                <a:moveTo>
                  <a:pt x="1779418" y="0"/>
                </a:moveTo>
                <a:lnTo>
                  <a:pt x="3558835" y="2231648"/>
                </a:lnTo>
                <a:lnTo>
                  <a:pt x="2628707" y="2231648"/>
                </a:lnTo>
                <a:lnTo>
                  <a:pt x="1779418" y="1166516"/>
                </a:lnTo>
                <a:lnTo>
                  <a:pt x="930129" y="2231648"/>
                </a:lnTo>
                <a:lnTo>
                  <a:pt x="0" y="2231648"/>
                </a:lnTo>
                <a:lnTo>
                  <a:pt x="1779418" y="0"/>
                </a:lnTo>
                <a:close/>
              </a:path>
            </a:pathLst>
          </a:custGeom>
          <a:solidFill>
            <a:srgbClr val="cf2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8"/>
          <p:cNvSpPr/>
          <p:nvPr/>
        </p:nvSpPr>
        <p:spPr>
          <a:xfrm rot="5400000">
            <a:off x="10598760" y="2485800"/>
            <a:ext cx="27428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i="1" lang="en-GB" sz="1200" spc="-1" strike="noStrike">
                <a:solidFill>
                  <a:srgbClr val="000000"/>
                </a:solidFill>
                <a:latin typeface="Calibri"/>
              </a:rPr>
              <a:t>OVERVIEW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4" name="CustomShape 9"/>
          <p:cNvSpPr/>
          <p:nvPr/>
        </p:nvSpPr>
        <p:spPr>
          <a:xfrm rot="2700000">
            <a:off x="3216600" y="3196080"/>
            <a:ext cx="817200" cy="8172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10"/>
          <p:cNvSpPr/>
          <p:nvPr/>
        </p:nvSpPr>
        <p:spPr>
          <a:xfrm rot="2700000">
            <a:off x="4870080" y="3196080"/>
            <a:ext cx="817200" cy="8172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11"/>
          <p:cNvSpPr/>
          <p:nvPr/>
        </p:nvSpPr>
        <p:spPr>
          <a:xfrm rot="2700000">
            <a:off x="6510960" y="3196080"/>
            <a:ext cx="817200" cy="8172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12"/>
          <p:cNvSpPr/>
          <p:nvPr/>
        </p:nvSpPr>
        <p:spPr>
          <a:xfrm rot="2700000">
            <a:off x="8157960" y="3196080"/>
            <a:ext cx="817200" cy="8172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3"/>
          <p:cNvSpPr/>
          <p:nvPr/>
        </p:nvSpPr>
        <p:spPr>
          <a:xfrm>
            <a:off x="2783160" y="2013480"/>
            <a:ext cx="250128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400" spc="-1" strike="noStrike">
                <a:solidFill>
                  <a:srgbClr val="404040"/>
                </a:solidFill>
                <a:latin typeface="Calibri"/>
              </a:rPr>
              <a:t>Lorem ipsum dolor sit amet, consectetur adipiscing elit.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39" name="CustomShape 14"/>
          <p:cNvSpPr/>
          <p:nvPr/>
        </p:nvSpPr>
        <p:spPr>
          <a:xfrm>
            <a:off x="6907320" y="2013480"/>
            <a:ext cx="250128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404040"/>
                </a:solidFill>
                <a:latin typeface="Calibri"/>
              </a:rPr>
              <a:t>Lorem ipsum dolor sit amet, consectetur adipiscing elit.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40" name="CustomShape 15"/>
          <p:cNvSpPr/>
          <p:nvPr/>
        </p:nvSpPr>
        <p:spPr>
          <a:xfrm>
            <a:off x="494640" y="3389400"/>
            <a:ext cx="250128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400" spc="-1" strike="noStrike">
                <a:solidFill>
                  <a:srgbClr val="404040"/>
                </a:solidFill>
                <a:latin typeface="Calibri"/>
              </a:rPr>
              <a:t>Lorem ipsum dolor sit amet, consectetur adipiscing elit.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41" name="CustomShape 16"/>
          <p:cNvSpPr/>
          <p:nvPr/>
        </p:nvSpPr>
        <p:spPr>
          <a:xfrm>
            <a:off x="9195840" y="3389400"/>
            <a:ext cx="250128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404040"/>
                </a:solidFill>
                <a:latin typeface="Calibri"/>
              </a:rPr>
              <a:t>Lorem ipsum dolor sit amet, consectetur adipiscing elit.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42" name="CustomShape 17"/>
          <p:cNvSpPr/>
          <p:nvPr/>
        </p:nvSpPr>
        <p:spPr>
          <a:xfrm>
            <a:off x="4406760" y="2535120"/>
            <a:ext cx="877680" cy="3528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18"/>
          <p:cNvSpPr/>
          <p:nvPr/>
        </p:nvSpPr>
        <p:spPr>
          <a:xfrm>
            <a:off x="6907320" y="2535120"/>
            <a:ext cx="877680" cy="35280"/>
          </a:xfrm>
          <a:prstGeom prst="rect">
            <a:avLst/>
          </a:prstGeom>
          <a:solidFill>
            <a:srgbClr val="e26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19"/>
          <p:cNvSpPr/>
          <p:nvPr/>
        </p:nvSpPr>
        <p:spPr>
          <a:xfrm>
            <a:off x="2118240" y="3913560"/>
            <a:ext cx="877680" cy="35280"/>
          </a:xfrm>
          <a:prstGeom prst="rect">
            <a:avLst/>
          </a:prstGeom>
          <a:solidFill>
            <a:srgbClr val="1a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20"/>
          <p:cNvSpPr/>
          <p:nvPr/>
        </p:nvSpPr>
        <p:spPr>
          <a:xfrm>
            <a:off x="9195840" y="3913560"/>
            <a:ext cx="877680" cy="35280"/>
          </a:xfrm>
          <a:prstGeom prst="rect">
            <a:avLst/>
          </a:prstGeom>
          <a:solidFill>
            <a:srgbClr val="cf2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46" name="Group 21"/>
          <p:cNvGrpSpPr/>
          <p:nvPr/>
        </p:nvGrpSpPr>
        <p:grpSpPr>
          <a:xfrm>
            <a:off x="2576160" y="2645280"/>
            <a:ext cx="479160" cy="481320"/>
            <a:chOff x="2576160" y="2645280"/>
            <a:chExt cx="479160" cy="481320"/>
          </a:xfrm>
        </p:grpSpPr>
        <p:sp>
          <p:nvSpPr>
            <p:cNvPr id="447" name="CustomShape 22"/>
            <p:cNvSpPr/>
            <p:nvPr/>
          </p:nvSpPr>
          <p:spPr>
            <a:xfrm>
              <a:off x="2909880" y="2645280"/>
              <a:ext cx="145440" cy="145440"/>
            </a:xfrm>
            <a:custGeom>
              <a:avLst/>
              <a:gdLst/>
              <a:ahLst/>
              <a:rect l="l" t="t" r="r" b="b"/>
              <a:pathLst>
                <a:path w="29" h="29"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9" y="26"/>
                    <a:pt x="29" y="20"/>
                    <a:pt x="26" y="1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0"/>
                    <a:pt x="3" y="0"/>
                    <a:pt x="0" y="3"/>
                  </a:cubicBezTo>
                  <a:lnTo>
                    <a:pt x="26" y="29"/>
                  </a:ln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23"/>
            <p:cNvSpPr/>
            <p:nvPr/>
          </p:nvSpPr>
          <p:spPr>
            <a:xfrm>
              <a:off x="2576160" y="2985480"/>
              <a:ext cx="138960" cy="141120"/>
            </a:xfrm>
            <a:custGeom>
              <a:avLst/>
              <a:gdLst/>
              <a:ahLst/>
              <a:rect l="l" t="t" r="r" b="b"/>
              <a:pathLst>
                <a:path w="28" h="28">
                  <a:moveTo>
                    <a:pt x="28" y="2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6"/>
                  </a:cubicBezTo>
                  <a:cubicBezTo>
                    <a:pt x="0" y="8"/>
                    <a:pt x="1" y="10"/>
                    <a:pt x="2" y="1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7"/>
                    <a:pt x="20" y="28"/>
                    <a:pt x="22" y="28"/>
                  </a:cubicBezTo>
                  <a:cubicBezTo>
                    <a:pt x="24" y="28"/>
                    <a:pt x="26" y="27"/>
                    <a:pt x="28" y="26"/>
                  </a:cubicBez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24"/>
            <p:cNvSpPr/>
            <p:nvPr/>
          </p:nvSpPr>
          <p:spPr>
            <a:xfrm>
              <a:off x="2584440" y="2915640"/>
              <a:ext cx="200520" cy="194040"/>
            </a:xfrm>
            <a:custGeom>
              <a:avLst/>
              <a:gdLst/>
              <a:ahLst/>
              <a:rect l="l" t="t" r="r" b="b"/>
              <a:pathLst>
                <a:path w="40" h="39">
                  <a:moveTo>
                    <a:pt x="3" y="0"/>
                  </a:moveTo>
                  <a:cubicBezTo>
                    <a:pt x="0" y="3"/>
                    <a:pt x="0" y="8"/>
                    <a:pt x="3" y="11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8"/>
                    <a:pt x="32" y="39"/>
                    <a:pt x="34" y="39"/>
                  </a:cubicBezTo>
                  <a:cubicBezTo>
                    <a:pt x="36" y="39"/>
                    <a:pt x="38" y="38"/>
                    <a:pt x="40" y="3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25"/>
            <p:cNvSpPr/>
            <p:nvPr/>
          </p:nvSpPr>
          <p:spPr>
            <a:xfrm>
              <a:off x="2840040" y="2660040"/>
              <a:ext cx="194040" cy="200520"/>
            </a:xfrm>
            <a:custGeom>
              <a:avLst/>
              <a:gdLst/>
              <a:ahLst/>
              <a:rect l="l" t="t" r="r" b="b"/>
              <a:pathLst>
                <a:path w="39" h="40">
                  <a:moveTo>
                    <a:pt x="0" y="3"/>
                  </a:moveTo>
                  <a:cubicBezTo>
                    <a:pt x="37" y="40"/>
                    <a:pt x="37" y="40"/>
                    <a:pt x="37" y="40"/>
                  </a:cubicBezTo>
                  <a:cubicBezTo>
                    <a:pt x="39" y="38"/>
                    <a:pt x="39" y="36"/>
                    <a:pt x="39" y="34"/>
                  </a:cubicBezTo>
                  <a:cubicBezTo>
                    <a:pt x="39" y="32"/>
                    <a:pt x="39" y="30"/>
                    <a:pt x="37" y="2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9" y="0"/>
                    <a:pt x="3" y="0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26"/>
            <p:cNvSpPr/>
            <p:nvPr/>
          </p:nvSpPr>
          <p:spPr>
            <a:xfrm>
              <a:off x="2751480" y="2824920"/>
              <a:ext cx="124200" cy="126360"/>
            </a:xfrm>
            <a:custGeom>
              <a:avLst/>
              <a:gdLst/>
              <a:ahLst/>
              <a:rect l="l" t="t" r="r" b="b"/>
              <a:pathLst>
                <a:path w="59" h="60">
                  <a:moveTo>
                    <a:pt x="33" y="0"/>
                  </a:moveTo>
                  <a:lnTo>
                    <a:pt x="0" y="34"/>
                  </a:lnTo>
                  <a:lnTo>
                    <a:pt x="26" y="60"/>
                  </a:lnTo>
                  <a:lnTo>
                    <a:pt x="59" y="2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27"/>
            <p:cNvSpPr/>
            <p:nvPr/>
          </p:nvSpPr>
          <p:spPr>
            <a:xfrm>
              <a:off x="2601360" y="2831040"/>
              <a:ext cx="263880" cy="263880"/>
            </a:xfrm>
            <a:custGeom>
              <a:avLst/>
              <a:gdLst/>
              <a:ahLst/>
              <a:rect l="l" t="t" r="r" b="b"/>
              <a:pathLst>
                <a:path w="53" h="53">
                  <a:moveTo>
                    <a:pt x="51" y="40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3"/>
                    <a:pt x="43" y="53"/>
                    <a:pt x="45" y="53"/>
                  </a:cubicBezTo>
                  <a:cubicBezTo>
                    <a:pt x="48" y="53"/>
                    <a:pt x="50" y="53"/>
                    <a:pt x="51" y="51"/>
                  </a:cubicBezTo>
                  <a:cubicBezTo>
                    <a:pt x="53" y="50"/>
                    <a:pt x="53" y="48"/>
                    <a:pt x="53" y="45"/>
                  </a:cubicBezTo>
                  <a:cubicBezTo>
                    <a:pt x="53" y="43"/>
                    <a:pt x="53" y="41"/>
                    <a:pt x="51" y="40"/>
                  </a:cubicBez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28"/>
            <p:cNvSpPr/>
            <p:nvPr/>
          </p:nvSpPr>
          <p:spPr>
            <a:xfrm>
              <a:off x="2755800" y="2674800"/>
              <a:ext cx="270000" cy="266040"/>
            </a:xfrm>
            <a:custGeom>
              <a:avLst/>
              <a:gdLst/>
              <a:ahLst/>
              <a:rect l="l" t="t" r="r" b="b"/>
              <a:pathLst>
                <a:path w="54" h="53">
                  <a:moveTo>
                    <a:pt x="51" y="40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2"/>
                    <a:pt x="43" y="53"/>
                    <a:pt x="46" y="53"/>
                  </a:cubicBezTo>
                  <a:cubicBezTo>
                    <a:pt x="48" y="53"/>
                    <a:pt x="50" y="52"/>
                    <a:pt x="51" y="51"/>
                  </a:cubicBezTo>
                  <a:cubicBezTo>
                    <a:pt x="53" y="49"/>
                    <a:pt x="54" y="47"/>
                    <a:pt x="54" y="45"/>
                  </a:cubicBezTo>
                  <a:cubicBezTo>
                    <a:pt x="54" y="43"/>
                    <a:pt x="53" y="41"/>
                    <a:pt x="51" y="40"/>
                  </a:cubicBez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4" name="CustomShape 29"/>
          <p:cNvSpPr/>
          <p:nvPr/>
        </p:nvSpPr>
        <p:spPr>
          <a:xfrm>
            <a:off x="5022000" y="1274040"/>
            <a:ext cx="299520" cy="481320"/>
          </a:xfrm>
          <a:custGeom>
            <a:avLst/>
            <a:gdLst/>
            <a:ahLst/>
            <a:rect l="l" t="t" r="r" b="b"/>
            <a:pathLst>
              <a:path w="60" h="96">
                <a:moveTo>
                  <a:pt x="60" y="34"/>
                </a:moveTo>
                <a:cubicBezTo>
                  <a:pt x="56" y="2"/>
                  <a:pt x="56" y="2"/>
                  <a:pt x="56" y="2"/>
                </a:cubicBezTo>
                <a:cubicBezTo>
                  <a:pt x="56" y="1"/>
                  <a:pt x="55" y="0"/>
                  <a:pt x="5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23" y="20"/>
                  <a:pt x="23" y="20"/>
                  <a:pt x="23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9" y="20"/>
                  <a:pt x="40" y="21"/>
                  <a:pt x="40" y="21"/>
                </a:cubicBezTo>
                <a:cubicBezTo>
                  <a:pt x="40" y="22"/>
                  <a:pt x="40" y="23"/>
                  <a:pt x="39" y="23"/>
                </a:cubicBezTo>
                <a:cubicBezTo>
                  <a:pt x="19" y="43"/>
                  <a:pt x="19" y="43"/>
                  <a:pt x="19" y="43"/>
                </a:cubicBezTo>
                <a:cubicBezTo>
                  <a:pt x="19" y="44"/>
                  <a:pt x="19" y="44"/>
                  <a:pt x="18" y="44"/>
                </a:cubicBezTo>
                <a:cubicBezTo>
                  <a:pt x="17" y="44"/>
                  <a:pt x="17" y="44"/>
                  <a:pt x="17" y="43"/>
                </a:cubicBezTo>
                <a:cubicBezTo>
                  <a:pt x="16" y="43"/>
                  <a:pt x="16" y="41"/>
                  <a:pt x="17" y="41"/>
                </a:cubicBezTo>
                <a:cubicBezTo>
                  <a:pt x="33" y="24"/>
                  <a:pt x="33" y="24"/>
                  <a:pt x="33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7" y="24"/>
                  <a:pt x="16" y="24"/>
                  <a:pt x="16" y="23"/>
                </a:cubicBezTo>
                <a:cubicBezTo>
                  <a:pt x="16" y="22"/>
                  <a:pt x="16" y="21"/>
                  <a:pt x="17" y="21"/>
                </a:cubicBezTo>
                <a:cubicBezTo>
                  <a:pt x="37" y="0"/>
                  <a:pt x="37" y="0"/>
                  <a:pt x="37" y="0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4" y="1"/>
                  <a:pt x="4" y="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50"/>
                  <a:pt x="12" y="63"/>
                  <a:pt x="28" y="64"/>
                </a:cubicBezTo>
                <a:cubicBezTo>
                  <a:pt x="28" y="92"/>
                  <a:pt x="28" y="92"/>
                  <a:pt x="28" y="92"/>
                </a:cubicBezTo>
                <a:cubicBezTo>
                  <a:pt x="14" y="92"/>
                  <a:pt x="14" y="92"/>
                  <a:pt x="14" y="92"/>
                </a:cubicBezTo>
                <a:cubicBezTo>
                  <a:pt x="13" y="92"/>
                  <a:pt x="12" y="93"/>
                  <a:pt x="12" y="94"/>
                </a:cubicBezTo>
                <a:cubicBezTo>
                  <a:pt x="12" y="95"/>
                  <a:pt x="13" y="96"/>
                  <a:pt x="14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7" y="96"/>
                  <a:pt x="48" y="95"/>
                  <a:pt x="48" y="94"/>
                </a:cubicBezTo>
                <a:cubicBezTo>
                  <a:pt x="48" y="93"/>
                  <a:pt x="47" y="92"/>
                  <a:pt x="46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64"/>
                  <a:pt x="32" y="64"/>
                  <a:pt x="32" y="64"/>
                </a:cubicBezTo>
                <a:cubicBezTo>
                  <a:pt x="48" y="63"/>
                  <a:pt x="60" y="50"/>
                  <a:pt x="60" y="34"/>
                </a:cubicBezTo>
                <a:close/>
              </a:path>
            </a:pathLst>
          </a:custGeom>
          <a:solidFill>
            <a:srgbClr val="f6af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0"/>
          <p:cNvSpPr/>
          <p:nvPr/>
        </p:nvSpPr>
        <p:spPr>
          <a:xfrm>
            <a:off x="6854760" y="1274040"/>
            <a:ext cx="420120" cy="481320"/>
          </a:xfrm>
          <a:custGeom>
            <a:avLst/>
            <a:gdLst/>
            <a:ahLst/>
            <a:rect l="l" t="t" r="r" b="b"/>
            <a:pathLst>
              <a:path w="84" h="96">
                <a:moveTo>
                  <a:pt x="83" y="18"/>
                </a:moveTo>
                <a:cubicBezTo>
                  <a:pt x="82" y="18"/>
                  <a:pt x="53" y="10"/>
                  <a:pt x="43" y="1"/>
                </a:cubicBezTo>
                <a:cubicBezTo>
                  <a:pt x="43" y="0"/>
                  <a:pt x="41" y="0"/>
                  <a:pt x="41" y="1"/>
                </a:cubicBezTo>
                <a:cubicBezTo>
                  <a:pt x="31" y="10"/>
                  <a:pt x="2" y="18"/>
                  <a:pt x="1" y="18"/>
                </a:cubicBezTo>
                <a:cubicBezTo>
                  <a:pt x="1" y="18"/>
                  <a:pt x="0" y="19"/>
                  <a:pt x="0" y="20"/>
                </a:cubicBezTo>
                <a:cubicBezTo>
                  <a:pt x="0" y="54"/>
                  <a:pt x="3" y="82"/>
                  <a:pt x="41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96"/>
                  <a:pt x="42" y="96"/>
                  <a:pt x="43" y="96"/>
                </a:cubicBezTo>
                <a:cubicBezTo>
                  <a:pt x="81" y="82"/>
                  <a:pt x="84" y="54"/>
                  <a:pt x="84" y="20"/>
                </a:cubicBezTo>
                <a:cubicBezTo>
                  <a:pt x="84" y="19"/>
                  <a:pt x="83" y="18"/>
                  <a:pt x="83" y="18"/>
                </a:cubicBezTo>
                <a:close/>
                <a:moveTo>
                  <a:pt x="63" y="44"/>
                </a:moveTo>
                <a:cubicBezTo>
                  <a:pt x="53" y="53"/>
                  <a:pt x="53" y="53"/>
                  <a:pt x="53" y="5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68"/>
                  <a:pt x="57" y="69"/>
                  <a:pt x="56" y="70"/>
                </a:cubicBezTo>
                <a:cubicBezTo>
                  <a:pt x="55" y="70"/>
                  <a:pt x="54" y="70"/>
                  <a:pt x="54" y="70"/>
                </a:cubicBezTo>
                <a:cubicBezTo>
                  <a:pt x="42" y="61"/>
                  <a:pt x="42" y="61"/>
                  <a:pt x="42" y="61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29" y="70"/>
                </a:cubicBezTo>
                <a:cubicBezTo>
                  <a:pt x="29" y="70"/>
                  <a:pt x="28" y="70"/>
                  <a:pt x="28" y="70"/>
                </a:cubicBezTo>
                <a:cubicBezTo>
                  <a:pt x="27" y="69"/>
                  <a:pt x="27" y="68"/>
                  <a:pt x="27" y="68"/>
                </a:cubicBezTo>
                <a:cubicBezTo>
                  <a:pt x="31" y="53"/>
                  <a:pt x="31" y="53"/>
                  <a:pt x="31" y="53"/>
                </a:cubicBezTo>
                <a:cubicBezTo>
                  <a:pt x="21" y="44"/>
                  <a:pt x="21" y="44"/>
                  <a:pt x="21" y="44"/>
                </a:cubicBezTo>
                <a:cubicBezTo>
                  <a:pt x="20" y="43"/>
                  <a:pt x="20" y="42"/>
                  <a:pt x="20" y="41"/>
                </a:cubicBezTo>
                <a:cubicBezTo>
                  <a:pt x="20" y="41"/>
                  <a:pt x="21" y="40"/>
                  <a:pt x="22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5"/>
                  <a:pt x="43" y="25"/>
                  <a:pt x="44" y="27"/>
                </a:cubicBezTo>
                <a:cubicBezTo>
                  <a:pt x="49" y="40"/>
                  <a:pt x="49" y="40"/>
                  <a:pt x="49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3" y="40"/>
                  <a:pt x="64" y="41"/>
                  <a:pt x="64" y="41"/>
                </a:cubicBezTo>
                <a:cubicBezTo>
                  <a:pt x="64" y="42"/>
                  <a:pt x="64" y="43"/>
                  <a:pt x="63" y="44"/>
                </a:cubicBezTo>
                <a:close/>
              </a:path>
            </a:pathLst>
          </a:custGeom>
          <a:solidFill>
            <a:srgbClr val="e2653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31"/>
          <p:cNvSpPr/>
          <p:nvPr/>
        </p:nvSpPr>
        <p:spPr>
          <a:xfrm>
            <a:off x="9148680" y="2678400"/>
            <a:ext cx="358920" cy="443520"/>
          </a:xfrm>
          <a:custGeom>
            <a:avLst/>
            <a:gdLst/>
            <a:ahLst/>
            <a:rect l="l" t="t" r="r" b="b"/>
            <a:pathLst>
              <a:path w="72" h="88">
                <a:moveTo>
                  <a:pt x="70" y="6"/>
                </a:moveTo>
                <a:cubicBezTo>
                  <a:pt x="67" y="6"/>
                  <a:pt x="64" y="9"/>
                  <a:pt x="64" y="12"/>
                </a:cubicBezTo>
                <a:cubicBezTo>
                  <a:pt x="64" y="15"/>
                  <a:pt x="61" y="18"/>
                  <a:pt x="58" y="18"/>
                </a:cubicBezTo>
                <a:cubicBezTo>
                  <a:pt x="55" y="18"/>
                  <a:pt x="52" y="15"/>
                  <a:pt x="52" y="12"/>
                </a:cubicBezTo>
                <a:cubicBezTo>
                  <a:pt x="52" y="5"/>
                  <a:pt x="47" y="0"/>
                  <a:pt x="40" y="0"/>
                </a:cubicBezTo>
                <a:cubicBezTo>
                  <a:pt x="33" y="0"/>
                  <a:pt x="28" y="5"/>
                  <a:pt x="28" y="12"/>
                </a:cubicBezTo>
                <a:cubicBezTo>
                  <a:pt x="28" y="20"/>
                  <a:pt x="28" y="20"/>
                  <a:pt x="28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1" y="20"/>
                  <a:pt x="20" y="21"/>
                  <a:pt x="20" y="22"/>
                </a:cubicBezTo>
                <a:cubicBezTo>
                  <a:pt x="20" y="26"/>
                  <a:pt x="20" y="26"/>
                  <a:pt x="20" y="26"/>
                </a:cubicBezTo>
                <a:cubicBezTo>
                  <a:pt x="8" y="31"/>
                  <a:pt x="0" y="43"/>
                  <a:pt x="0" y="56"/>
                </a:cubicBezTo>
                <a:cubicBezTo>
                  <a:pt x="0" y="74"/>
                  <a:pt x="14" y="88"/>
                  <a:pt x="32" y="88"/>
                </a:cubicBezTo>
                <a:cubicBezTo>
                  <a:pt x="50" y="88"/>
                  <a:pt x="64" y="74"/>
                  <a:pt x="64" y="56"/>
                </a:cubicBezTo>
                <a:cubicBezTo>
                  <a:pt x="64" y="43"/>
                  <a:pt x="56" y="31"/>
                  <a:pt x="44" y="26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21"/>
                  <a:pt x="43" y="20"/>
                  <a:pt x="42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8"/>
                  <a:pt x="36" y="4"/>
                  <a:pt x="40" y="4"/>
                </a:cubicBezTo>
                <a:cubicBezTo>
                  <a:pt x="44" y="4"/>
                  <a:pt x="48" y="8"/>
                  <a:pt x="48" y="12"/>
                </a:cubicBezTo>
                <a:cubicBezTo>
                  <a:pt x="48" y="18"/>
                  <a:pt x="52" y="22"/>
                  <a:pt x="58" y="22"/>
                </a:cubicBezTo>
                <a:cubicBezTo>
                  <a:pt x="64" y="22"/>
                  <a:pt x="68" y="18"/>
                  <a:pt x="68" y="12"/>
                </a:cubicBezTo>
                <a:cubicBezTo>
                  <a:pt x="68" y="11"/>
                  <a:pt x="69" y="10"/>
                  <a:pt x="70" y="10"/>
                </a:cubicBezTo>
                <a:cubicBezTo>
                  <a:pt x="71" y="10"/>
                  <a:pt x="72" y="9"/>
                  <a:pt x="72" y="8"/>
                </a:cubicBezTo>
                <a:cubicBezTo>
                  <a:pt x="72" y="7"/>
                  <a:pt x="71" y="6"/>
                  <a:pt x="70" y="6"/>
                </a:cubicBezTo>
                <a:close/>
                <a:moveTo>
                  <a:pt x="21" y="40"/>
                </a:moveTo>
                <a:cubicBezTo>
                  <a:pt x="12" y="46"/>
                  <a:pt x="9" y="58"/>
                  <a:pt x="16" y="67"/>
                </a:cubicBezTo>
                <a:cubicBezTo>
                  <a:pt x="16" y="68"/>
                  <a:pt x="16" y="70"/>
                  <a:pt x="15" y="70"/>
                </a:cubicBezTo>
                <a:cubicBezTo>
                  <a:pt x="15" y="70"/>
                  <a:pt x="14" y="71"/>
                  <a:pt x="14" y="71"/>
                </a:cubicBezTo>
                <a:cubicBezTo>
                  <a:pt x="13" y="71"/>
                  <a:pt x="13" y="70"/>
                  <a:pt x="12" y="70"/>
                </a:cubicBezTo>
                <a:cubicBezTo>
                  <a:pt x="9" y="64"/>
                  <a:pt x="7" y="58"/>
                  <a:pt x="8" y="52"/>
                </a:cubicBezTo>
                <a:cubicBezTo>
                  <a:pt x="10" y="45"/>
                  <a:pt x="13" y="40"/>
                  <a:pt x="18" y="36"/>
                </a:cubicBezTo>
                <a:cubicBezTo>
                  <a:pt x="19" y="36"/>
                  <a:pt x="20" y="36"/>
                  <a:pt x="21" y="37"/>
                </a:cubicBezTo>
                <a:cubicBezTo>
                  <a:pt x="22" y="38"/>
                  <a:pt x="21" y="39"/>
                  <a:pt x="21" y="40"/>
                </a:cubicBezTo>
                <a:close/>
              </a:path>
            </a:pathLst>
          </a:custGeom>
          <a:solidFill>
            <a:srgbClr val="cf23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32"/>
          <p:cNvSpPr/>
          <p:nvPr/>
        </p:nvSpPr>
        <p:spPr>
          <a:xfrm>
            <a:off x="2783160" y="1798200"/>
            <a:ext cx="25012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1" lang="en-GB" sz="1400" spc="-1" strike="noStrike">
                <a:solidFill>
                  <a:srgbClr val="f6af2c"/>
                </a:solidFill>
                <a:latin typeface="Calibri"/>
              </a:rPr>
              <a:t>WEAKNESS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58" name="CustomShape 33"/>
          <p:cNvSpPr/>
          <p:nvPr/>
        </p:nvSpPr>
        <p:spPr>
          <a:xfrm>
            <a:off x="6907320" y="1798200"/>
            <a:ext cx="25012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e26530"/>
                </a:solidFill>
                <a:latin typeface="Calibri"/>
              </a:rPr>
              <a:t>OPPORTUNITY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59" name="CustomShape 34"/>
          <p:cNvSpPr/>
          <p:nvPr/>
        </p:nvSpPr>
        <p:spPr>
          <a:xfrm>
            <a:off x="494640" y="3174120"/>
            <a:ext cx="25012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1" lang="en-GB" sz="1400" spc="-1" strike="noStrike">
                <a:solidFill>
                  <a:srgbClr val="1aa39b"/>
                </a:solidFill>
                <a:latin typeface="Calibri"/>
              </a:rPr>
              <a:t>STRENGTH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60" name="CustomShape 35"/>
          <p:cNvSpPr/>
          <p:nvPr/>
        </p:nvSpPr>
        <p:spPr>
          <a:xfrm>
            <a:off x="9195840" y="3174120"/>
            <a:ext cx="250128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cf2329"/>
                </a:solidFill>
                <a:latin typeface="Calibri"/>
              </a:rPr>
              <a:t>THREAT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61" name="CustomShape 36"/>
          <p:cNvSpPr/>
          <p:nvPr/>
        </p:nvSpPr>
        <p:spPr>
          <a:xfrm>
            <a:off x="3462120" y="3373920"/>
            <a:ext cx="325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62" name="CustomShape 37"/>
          <p:cNvSpPr/>
          <p:nvPr/>
        </p:nvSpPr>
        <p:spPr>
          <a:xfrm>
            <a:off x="5115600" y="3373920"/>
            <a:ext cx="325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</a:rPr>
              <a:t>W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63" name="CustomShape 38"/>
          <p:cNvSpPr/>
          <p:nvPr/>
        </p:nvSpPr>
        <p:spPr>
          <a:xfrm>
            <a:off x="6756480" y="3373920"/>
            <a:ext cx="325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</a:rPr>
              <a:t>0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464" name="CustomShape 39"/>
          <p:cNvSpPr/>
          <p:nvPr/>
        </p:nvSpPr>
        <p:spPr>
          <a:xfrm>
            <a:off x="8403480" y="3373920"/>
            <a:ext cx="325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Calibri"/>
              </a:rPr>
              <a:t>T</a:t>
            </a:r>
            <a:endParaRPr b="0" lang="en-GB" sz="2400" spc="-1" strike="noStrike">
              <a:latin typeface="Arial"/>
            </a:endParaRPr>
          </a:p>
        </p:txBody>
      </p:sp>
      <p:grpSp>
        <p:nvGrpSpPr>
          <p:cNvPr id="465" name="Group 40"/>
          <p:cNvGrpSpPr/>
          <p:nvPr/>
        </p:nvGrpSpPr>
        <p:grpSpPr>
          <a:xfrm>
            <a:off x="0" y="-567720"/>
            <a:ext cx="1954440" cy="346320"/>
            <a:chOff x="0" y="-567720"/>
            <a:chExt cx="1954440" cy="346320"/>
          </a:xfrm>
        </p:grpSpPr>
        <p:sp>
          <p:nvSpPr>
            <p:cNvPr id="466" name="CustomShape 41"/>
            <p:cNvSpPr/>
            <p:nvPr/>
          </p:nvSpPr>
          <p:spPr>
            <a:xfrm>
              <a:off x="0" y="-567720"/>
              <a:ext cx="346320" cy="346320"/>
            </a:xfrm>
            <a:prstGeom prst="ellipse">
              <a:avLst/>
            </a:prstGeom>
            <a:solidFill>
              <a:srgbClr val="f6a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7" name="CustomShape 42"/>
            <p:cNvSpPr/>
            <p:nvPr/>
          </p:nvSpPr>
          <p:spPr>
            <a:xfrm>
              <a:off x="536040" y="-567720"/>
              <a:ext cx="346320" cy="346320"/>
            </a:xfrm>
            <a:prstGeom prst="ellipse">
              <a:avLst/>
            </a:prstGeom>
            <a:solidFill>
              <a:srgbClr val="e265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8" name="CustomShape 43"/>
            <p:cNvSpPr/>
            <p:nvPr/>
          </p:nvSpPr>
          <p:spPr>
            <a:xfrm>
              <a:off x="1072080" y="-567720"/>
              <a:ext cx="346320" cy="346320"/>
            </a:xfrm>
            <a:prstGeom prst="ellipse">
              <a:avLst/>
            </a:prstGeom>
            <a:solidFill>
              <a:srgbClr val="1aa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9" name="CustomShape 44"/>
            <p:cNvSpPr/>
            <p:nvPr/>
          </p:nvSpPr>
          <p:spPr>
            <a:xfrm>
              <a:off x="1608120" y="-567720"/>
              <a:ext cx="346320" cy="346320"/>
            </a:xfrm>
            <a:prstGeom prst="ellipse">
              <a:avLst/>
            </a:prstGeom>
            <a:solidFill>
              <a:srgbClr val="cf23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331560" y="213480"/>
            <a:ext cx="1152864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404040"/>
                </a:solidFill>
                <a:latin typeface="Calibri"/>
                <a:ea typeface="Segoe UI Black"/>
              </a:rPr>
              <a:t>SWOT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5669772-62AB-4587-BA1F-9424E5A13EAB}" type="datetime1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7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20F4658-7BD7-4D04-8F90-2C1D8F112249}" type="slidenum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73" name="CustomShape 4"/>
          <p:cNvSpPr/>
          <p:nvPr/>
        </p:nvSpPr>
        <p:spPr>
          <a:xfrm rot="5400000">
            <a:off x="10598760" y="2485800"/>
            <a:ext cx="27428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i="1" lang="en-GB" sz="1200" spc="-1" strike="noStrike">
                <a:solidFill>
                  <a:srgbClr val="000000"/>
                </a:solidFill>
                <a:latin typeface="Calibri"/>
              </a:rPr>
              <a:t>STRENGTH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474" name="Group 5"/>
          <p:cNvGrpSpPr/>
          <p:nvPr/>
        </p:nvGrpSpPr>
        <p:grpSpPr>
          <a:xfrm>
            <a:off x="4387680" y="3631680"/>
            <a:ext cx="4630320" cy="2627280"/>
            <a:chOff x="4387680" y="3631680"/>
            <a:chExt cx="4630320" cy="2627280"/>
          </a:xfrm>
        </p:grpSpPr>
        <p:sp>
          <p:nvSpPr>
            <p:cNvPr id="475" name="CustomShape 6"/>
            <p:cNvSpPr/>
            <p:nvPr/>
          </p:nvSpPr>
          <p:spPr>
            <a:xfrm>
              <a:off x="5152680" y="4090320"/>
              <a:ext cx="3865320" cy="1710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6" name="CustomShape 7"/>
            <p:cNvSpPr/>
            <p:nvPr/>
          </p:nvSpPr>
          <p:spPr>
            <a:xfrm>
              <a:off x="4387680" y="3916800"/>
              <a:ext cx="1168200" cy="2057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7" name="CustomShape 8"/>
            <p:cNvSpPr/>
            <p:nvPr/>
          </p:nvSpPr>
          <p:spPr>
            <a:xfrm>
              <a:off x="4387680" y="3631680"/>
              <a:ext cx="1168200" cy="2627280"/>
            </a:xfrm>
            <a:custGeom>
              <a:avLst/>
              <a:gdLst/>
              <a:ahLst/>
              <a:rect l="l" t="t" r="r" b="b"/>
              <a:pathLst>
                <a:path w="1168400" h="2627470">
                  <a:moveTo>
                    <a:pt x="0" y="0"/>
                  </a:moveTo>
                  <a:lnTo>
                    <a:pt x="1168400" y="0"/>
                  </a:lnTo>
                  <a:lnTo>
                    <a:pt x="1168400" y="748896"/>
                  </a:lnTo>
                  <a:lnTo>
                    <a:pt x="1168400" y="1878576"/>
                  </a:lnTo>
                  <a:lnTo>
                    <a:pt x="1168400" y="2627470"/>
                  </a:lnTo>
                  <a:lnTo>
                    <a:pt x="0" y="26274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8" name="CustomShape 9"/>
            <p:cNvSpPr/>
            <p:nvPr/>
          </p:nvSpPr>
          <p:spPr>
            <a:xfrm>
              <a:off x="4536720" y="4278240"/>
              <a:ext cx="1018800" cy="1334160"/>
            </a:xfrm>
            <a:custGeom>
              <a:avLst/>
              <a:gdLst/>
              <a:ahLst/>
              <a:rect l="l" t="t" r="r" b="b"/>
              <a:pathLst>
                <a:path w="1019226" h="1334618">
                  <a:moveTo>
                    <a:pt x="667309" y="0"/>
                  </a:moveTo>
                  <a:cubicBezTo>
                    <a:pt x="759445" y="0"/>
                    <a:pt x="847220" y="18673"/>
                    <a:pt x="927056" y="52440"/>
                  </a:cubicBezTo>
                  <a:lnTo>
                    <a:pt x="1019226" y="102469"/>
                  </a:lnTo>
                  <a:lnTo>
                    <a:pt x="1019226" y="1232149"/>
                  </a:lnTo>
                  <a:lnTo>
                    <a:pt x="927056" y="1282178"/>
                  </a:lnTo>
                  <a:cubicBezTo>
                    <a:pt x="847220" y="1315945"/>
                    <a:pt x="759445" y="1334618"/>
                    <a:pt x="667309" y="1334618"/>
                  </a:cubicBezTo>
                  <a:cubicBezTo>
                    <a:pt x="298764" y="1334618"/>
                    <a:pt x="0" y="1035854"/>
                    <a:pt x="0" y="667309"/>
                  </a:cubicBezTo>
                  <a:cubicBezTo>
                    <a:pt x="0" y="298764"/>
                    <a:pt x="298764" y="0"/>
                    <a:pt x="667309" y="0"/>
                  </a:cubicBez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9" name="CustomShape 10"/>
            <p:cNvSpPr/>
            <p:nvPr/>
          </p:nvSpPr>
          <p:spPr>
            <a:xfrm>
              <a:off x="4425840" y="4266000"/>
              <a:ext cx="1018800" cy="82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5400" spc="-1" strike="noStrike">
                  <a:solidFill>
                    <a:srgbClr val="ffffff"/>
                  </a:solidFill>
                  <a:latin typeface="Calibri"/>
                </a:rPr>
                <a:t>02</a:t>
              </a:r>
              <a:endParaRPr b="0" lang="en-GB" sz="5400" spc="-1" strike="noStrike">
                <a:latin typeface="Arial"/>
              </a:endParaRPr>
            </a:p>
          </p:txBody>
        </p:sp>
        <p:grpSp>
          <p:nvGrpSpPr>
            <p:cNvPr id="480" name="Group 11"/>
            <p:cNvGrpSpPr/>
            <p:nvPr/>
          </p:nvGrpSpPr>
          <p:grpSpPr>
            <a:xfrm>
              <a:off x="5834880" y="4349880"/>
              <a:ext cx="2916720" cy="1182240"/>
              <a:chOff x="5834880" y="4349880"/>
              <a:chExt cx="2916720" cy="1182240"/>
            </a:xfrm>
          </p:grpSpPr>
          <p:sp>
            <p:nvSpPr>
              <p:cNvPr id="481" name="CustomShape 12"/>
              <p:cNvSpPr/>
              <p:nvPr/>
            </p:nvSpPr>
            <p:spPr>
              <a:xfrm>
                <a:off x="5834880" y="4679280"/>
                <a:ext cx="2916720" cy="852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1400" spc="-1" strike="noStrike">
                    <a:solidFill>
                      <a:srgbClr val="404040"/>
                    </a:solidFill>
                    <a:latin typeface="Calibri"/>
                  </a:rPr>
                  <a:t>Lorem ipsum dolor sit amet, consectetur adipiscing elit. Nullam aliquet lorem arcu, ut lobortis libero rutrum nec. </a:t>
                </a:r>
                <a:endParaRPr b="0" lang="en-GB" sz="1400" spc="-1" strike="noStrike">
                  <a:latin typeface="Arial"/>
                </a:endParaRPr>
              </a:p>
            </p:txBody>
          </p:sp>
          <p:sp>
            <p:nvSpPr>
              <p:cNvPr id="482" name="CustomShape 13"/>
              <p:cNvSpPr/>
              <p:nvPr/>
            </p:nvSpPr>
            <p:spPr>
              <a:xfrm>
                <a:off x="5834880" y="4349880"/>
                <a:ext cx="2916720" cy="24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1600" spc="-1" strike="noStrike">
                    <a:solidFill>
                      <a:srgbClr val="404040"/>
                    </a:solidFill>
                    <a:latin typeface="Calibri"/>
                  </a:rPr>
                  <a:t>OUR STRENGTH</a:t>
                </a:r>
                <a:endParaRPr b="0" lang="en-GB" sz="1600" spc="-1" strike="noStrike">
                  <a:latin typeface="Arial"/>
                </a:endParaRPr>
              </a:p>
            </p:txBody>
          </p:sp>
        </p:grpSp>
      </p:grpSp>
      <p:grpSp>
        <p:nvGrpSpPr>
          <p:cNvPr id="483" name="Group 14"/>
          <p:cNvGrpSpPr/>
          <p:nvPr/>
        </p:nvGrpSpPr>
        <p:grpSpPr>
          <a:xfrm>
            <a:off x="1829520" y="1024200"/>
            <a:ext cx="4629960" cy="2627280"/>
            <a:chOff x="1829520" y="1024200"/>
            <a:chExt cx="4629960" cy="2627280"/>
          </a:xfrm>
        </p:grpSpPr>
        <p:sp>
          <p:nvSpPr>
            <p:cNvPr id="484" name="CustomShape 15"/>
            <p:cNvSpPr/>
            <p:nvPr/>
          </p:nvSpPr>
          <p:spPr>
            <a:xfrm>
              <a:off x="2594160" y="1482840"/>
              <a:ext cx="3865320" cy="1710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5" name="CustomShape 16"/>
            <p:cNvSpPr/>
            <p:nvPr/>
          </p:nvSpPr>
          <p:spPr>
            <a:xfrm>
              <a:off x="1829520" y="1309320"/>
              <a:ext cx="1168200" cy="2057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6" name="CustomShape 17"/>
            <p:cNvSpPr/>
            <p:nvPr/>
          </p:nvSpPr>
          <p:spPr>
            <a:xfrm>
              <a:off x="1829520" y="1024200"/>
              <a:ext cx="1168200" cy="2627280"/>
            </a:xfrm>
            <a:custGeom>
              <a:avLst/>
              <a:gdLst/>
              <a:ahLst/>
              <a:rect l="l" t="t" r="r" b="b"/>
              <a:pathLst>
                <a:path w="1168400" h="2627470">
                  <a:moveTo>
                    <a:pt x="0" y="0"/>
                  </a:moveTo>
                  <a:lnTo>
                    <a:pt x="1168400" y="0"/>
                  </a:lnTo>
                  <a:lnTo>
                    <a:pt x="1168400" y="748896"/>
                  </a:lnTo>
                  <a:lnTo>
                    <a:pt x="1168400" y="1878576"/>
                  </a:lnTo>
                  <a:lnTo>
                    <a:pt x="1168400" y="2627470"/>
                  </a:lnTo>
                  <a:lnTo>
                    <a:pt x="0" y="26274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7" name="CustomShape 18"/>
            <p:cNvSpPr/>
            <p:nvPr/>
          </p:nvSpPr>
          <p:spPr>
            <a:xfrm>
              <a:off x="1978560" y="1670760"/>
              <a:ext cx="1018800" cy="1334160"/>
            </a:xfrm>
            <a:custGeom>
              <a:avLst/>
              <a:gdLst/>
              <a:ahLst/>
              <a:rect l="l" t="t" r="r" b="b"/>
              <a:pathLst>
                <a:path w="1019226" h="1334618">
                  <a:moveTo>
                    <a:pt x="667309" y="0"/>
                  </a:moveTo>
                  <a:cubicBezTo>
                    <a:pt x="759445" y="0"/>
                    <a:pt x="847220" y="18673"/>
                    <a:pt x="927056" y="52440"/>
                  </a:cubicBezTo>
                  <a:lnTo>
                    <a:pt x="1019226" y="102469"/>
                  </a:lnTo>
                  <a:lnTo>
                    <a:pt x="1019226" y="1232149"/>
                  </a:lnTo>
                  <a:lnTo>
                    <a:pt x="927056" y="1282178"/>
                  </a:lnTo>
                  <a:cubicBezTo>
                    <a:pt x="847220" y="1315945"/>
                    <a:pt x="759445" y="1334618"/>
                    <a:pt x="667309" y="1334618"/>
                  </a:cubicBezTo>
                  <a:cubicBezTo>
                    <a:pt x="298764" y="1334618"/>
                    <a:pt x="0" y="1035854"/>
                    <a:pt x="0" y="667309"/>
                  </a:cubicBezTo>
                  <a:cubicBezTo>
                    <a:pt x="0" y="298764"/>
                    <a:pt x="298764" y="0"/>
                    <a:pt x="667309" y="0"/>
                  </a:cubicBezTo>
                  <a:close/>
                </a:path>
              </a:pathLst>
            </a:custGeom>
            <a:solidFill>
              <a:srgbClr val="e265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8" name="CustomShape 19"/>
            <p:cNvSpPr/>
            <p:nvPr/>
          </p:nvSpPr>
          <p:spPr>
            <a:xfrm>
              <a:off x="1867320" y="1658520"/>
              <a:ext cx="1018800" cy="82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5400" spc="-1" strike="noStrike">
                  <a:solidFill>
                    <a:srgbClr val="ffffff"/>
                  </a:solidFill>
                  <a:latin typeface="Calibri"/>
                </a:rPr>
                <a:t>01</a:t>
              </a:r>
              <a:endParaRPr b="0" lang="en-GB" sz="5400" spc="-1" strike="noStrike">
                <a:latin typeface="Arial"/>
              </a:endParaRPr>
            </a:p>
          </p:txBody>
        </p:sp>
        <p:grpSp>
          <p:nvGrpSpPr>
            <p:cNvPr id="489" name="Group 20"/>
            <p:cNvGrpSpPr/>
            <p:nvPr/>
          </p:nvGrpSpPr>
          <p:grpSpPr>
            <a:xfrm>
              <a:off x="3276360" y="1742400"/>
              <a:ext cx="2916720" cy="1182240"/>
              <a:chOff x="3276360" y="1742400"/>
              <a:chExt cx="2916720" cy="1182240"/>
            </a:xfrm>
          </p:grpSpPr>
          <p:sp>
            <p:nvSpPr>
              <p:cNvPr id="490" name="CustomShape 21"/>
              <p:cNvSpPr/>
              <p:nvPr/>
            </p:nvSpPr>
            <p:spPr>
              <a:xfrm>
                <a:off x="3276360" y="2071800"/>
                <a:ext cx="2916720" cy="852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1400" spc="-1" strike="noStrike">
                    <a:solidFill>
                      <a:srgbClr val="404040"/>
                    </a:solidFill>
                    <a:latin typeface="Calibri"/>
                  </a:rPr>
                  <a:t>Lorem ipsum dolor sit amet, consectetur adipiscing elit. Nullam aliquet lorem arcu, ut lobortis libero rutrum nec. </a:t>
                </a:r>
                <a:endParaRPr b="0" lang="en-GB" sz="1400" spc="-1" strike="noStrike">
                  <a:latin typeface="Arial"/>
                </a:endParaRPr>
              </a:p>
            </p:txBody>
          </p:sp>
          <p:sp>
            <p:nvSpPr>
              <p:cNvPr id="491" name="CustomShape 22"/>
              <p:cNvSpPr/>
              <p:nvPr/>
            </p:nvSpPr>
            <p:spPr>
              <a:xfrm>
                <a:off x="3276360" y="1742400"/>
                <a:ext cx="2916720" cy="24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1600" spc="-1" strike="noStrike">
                    <a:solidFill>
                      <a:srgbClr val="404040"/>
                    </a:solidFill>
                    <a:latin typeface="Calibri"/>
                  </a:rPr>
                  <a:t>OUR STRENGTH</a:t>
                </a:r>
                <a:endParaRPr b="0" lang="en-GB" sz="1600" spc="-1" strike="noStrike">
                  <a:latin typeface="Arial"/>
                </a:endParaRPr>
              </a:p>
            </p:txBody>
          </p:sp>
        </p:grpSp>
      </p:grpSp>
      <p:grpSp>
        <p:nvGrpSpPr>
          <p:cNvPr id="492" name="Group 23"/>
          <p:cNvGrpSpPr/>
          <p:nvPr/>
        </p:nvGrpSpPr>
        <p:grpSpPr>
          <a:xfrm>
            <a:off x="6945840" y="1024200"/>
            <a:ext cx="4630320" cy="2627280"/>
            <a:chOff x="6945840" y="1024200"/>
            <a:chExt cx="4630320" cy="2627280"/>
          </a:xfrm>
        </p:grpSpPr>
        <p:sp>
          <p:nvSpPr>
            <p:cNvPr id="493" name="CustomShape 24"/>
            <p:cNvSpPr/>
            <p:nvPr/>
          </p:nvSpPr>
          <p:spPr>
            <a:xfrm>
              <a:off x="7710840" y="1482840"/>
              <a:ext cx="3865320" cy="1710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4" name="CustomShape 25"/>
            <p:cNvSpPr/>
            <p:nvPr/>
          </p:nvSpPr>
          <p:spPr>
            <a:xfrm>
              <a:off x="6945840" y="1309320"/>
              <a:ext cx="1168200" cy="2057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algn="l" blurRad="50800" dist="3816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5" name="CustomShape 26"/>
            <p:cNvSpPr/>
            <p:nvPr/>
          </p:nvSpPr>
          <p:spPr>
            <a:xfrm>
              <a:off x="6945840" y="1024200"/>
              <a:ext cx="1168200" cy="2627280"/>
            </a:xfrm>
            <a:custGeom>
              <a:avLst/>
              <a:gdLst/>
              <a:ahLst/>
              <a:rect l="l" t="t" r="r" b="b"/>
              <a:pathLst>
                <a:path w="1168400" h="2627470">
                  <a:moveTo>
                    <a:pt x="0" y="0"/>
                  </a:moveTo>
                  <a:lnTo>
                    <a:pt x="1168400" y="0"/>
                  </a:lnTo>
                  <a:lnTo>
                    <a:pt x="1168400" y="748896"/>
                  </a:lnTo>
                  <a:lnTo>
                    <a:pt x="1168400" y="1878576"/>
                  </a:lnTo>
                  <a:lnTo>
                    <a:pt x="1168400" y="2627470"/>
                  </a:lnTo>
                  <a:lnTo>
                    <a:pt x="0" y="26274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6" name="CustomShape 27"/>
            <p:cNvSpPr/>
            <p:nvPr/>
          </p:nvSpPr>
          <p:spPr>
            <a:xfrm>
              <a:off x="7095240" y="1670760"/>
              <a:ext cx="1018800" cy="1334160"/>
            </a:xfrm>
            <a:custGeom>
              <a:avLst/>
              <a:gdLst/>
              <a:ahLst/>
              <a:rect l="l" t="t" r="r" b="b"/>
              <a:pathLst>
                <a:path w="1019226" h="1334618">
                  <a:moveTo>
                    <a:pt x="667309" y="0"/>
                  </a:moveTo>
                  <a:cubicBezTo>
                    <a:pt x="759445" y="0"/>
                    <a:pt x="847220" y="18673"/>
                    <a:pt x="927056" y="52440"/>
                  </a:cubicBezTo>
                  <a:lnTo>
                    <a:pt x="1019226" y="102469"/>
                  </a:lnTo>
                  <a:lnTo>
                    <a:pt x="1019226" y="1232149"/>
                  </a:lnTo>
                  <a:lnTo>
                    <a:pt x="927056" y="1282178"/>
                  </a:lnTo>
                  <a:cubicBezTo>
                    <a:pt x="847220" y="1315945"/>
                    <a:pt x="759445" y="1334618"/>
                    <a:pt x="667309" y="1334618"/>
                  </a:cubicBezTo>
                  <a:cubicBezTo>
                    <a:pt x="298764" y="1334618"/>
                    <a:pt x="0" y="1035854"/>
                    <a:pt x="0" y="667309"/>
                  </a:cubicBezTo>
                  <a:cubicBezTo>
                    <a:pt x="0" y="298764"/>
                    <a:pt x="298764" y="0"/>
                    <a:pt x="667309" y="0"/>
                  </a:cubicBezTo>
                  <a:close/>
                </a:path>
              </a:pathLst>
            </a:custGeom>
            <a:solidFill>
              <a:srgbClr val="f6a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7" name="CustomShape 28"/>
            <p:cNvSpPr/>
            <p:nvPr/>
          </p:nvSpPr>
          <p:spPr>
            <a:xfrm>
              <a:off x="6984000" y="1658520"/>
              <a:ext cx="1018800" cy="82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5400" spc="-1" strike="noStrike">
                  <a:solidFill>
                    <a:srgbClr val="ffffff"/>
                  </a:solidFill>
                  <a:latin typeface="Calibri"/>
                </a:rPr>
                <a:t>03</a:t>
              </a:r>
              <a:endParaRPr b="0" lang="en-GB" sz="5400" spc="-1" strike="noStrike">
                <a:latin typeface="Arial"/>
              </a:endParaRPr>
            </a:p>
          </p:txBody>
        </p:sp>
        <p:grpSp>
          <p:nvGrpSpPr>
            <p:cNvPr id="498" name="Group 29"/>
            <p:cNvGrpSpPr/>
            <p:nvPr/>
          </p:nvGrpSpPr>
          <p:grpSpPr>
            <a:xfrm>
              <a:off x="8393040" y="1742400"/>
              <a:ext cx="2916720" cy="1182240"/>
              <a:chOff x="8393040" y="1742400"/>
              <a:chExt cx="2916720" cy="1182240"/>
            </a:xfrm>
          </p:grpSpPr>
          <p:sp>
            <p:nvSpPr>
              <p:cNvPr id="499" name="CustomShape 30"/>
              <p:cNvSpPr/>
              <p:nvPr/>
            </p:nvSpPr>
            <p:spPr>
              <a:xfrm>
                <a:off x="8393040" y="2071800"/>
                <a:ext cx="2916720" cy="852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1400" spc="-1" strike="noStrike">
                    <a:solidFill>
                      <a:srgbClr val="404040"/>
                    </a:solidFill>
                    <a:latin typeface="Calibri"/>
                  </a:rPr>
                  <a:t>Lorem ipsum dolor sit amet, consectetur adipiscing elit. Nullam aliquet lorem arcu, ut lobortis libero rutrum nec. </a:t>
                </a:r>
                <a:endParaRPr b="0" lang="en-GB" sz="1400" spc="-1" strike="noStrike">
                  <a:latin typeface="Arial"/>
                </a:endParaRPr>
              </a:p>
            </p:txBody>
          </p:sp>
          <p:sp>
            <p:nvSpPr>
              <p:cNvPr id="500" name="CustomShape 31"/>
              <p:cNvSpPr/>
              <p:nvPr/>
            </p:nvSpPr>
            <p:spPr>
              <a:xfrm>
                <a:off x="8393040" y="1742400"/>
                <a:ext cx="2916720" cy="24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1600" spc="-1" strike="noStrike">
                    <a:solidFill>
                      <a:srgbClr val="404040"/>
                    </a:solidFill>
                    <a:latin typeface="Calibri"/>
                  </a:rPr>
                  <a:t>OUR STRENGTH</a:t>
                </a:r>
                <a:endParaRPr b="0" lang="en-GB" sz="1600" spc="-1" strike="noStrike">
                  <a:latin typeface="Arial"/>
                </a:endParaRPr>
              </a:p>
            </p:txBody>
          </p:sp>
        </p:grpSp>
      </p:grpSp>
      <p:sp>
        <p:nvSpPr>
          <p:cNvPr id="501" name="CustomShape 32"/>
          <p:cNvSpPr/>
          <p:nvPr/>
        </p:nvSpPr>
        <p:spPr>
          <a:xfrm>
            <a:off x="1055160" y="5953320"/>
            <a:ext cx="2022480" cy="3423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02" name="Group 33"/>
          <p:cNvGrpSpPr/>
          <p:nvPr/>
        </p:nvGrpSpPr>
        <p:grpSpPr>
          <a:xfrm>
            <a:off x="1132200" y="3397320"/>
            <a:ext cx="1868040" cy="2744280"/>
            <a:chOff x="1132200" y="3397320"/>
            <a:chExt cx="1868040" cy="2744280"/>
          </a:xfrm>
        </p:grpSpPr>
        <p:sp>
          <p:nvSpPr>
            <p:cNvPr id="503" name="CustomShape 34"/>
            <p:cNvSpPr/>
            <p:nvPr/>
          </p:nvSpPr>
          <p:spPr>
            <a:xfrm>
              <a:off x="1802160" y="5870520"/>
              <a:ext cx="120240" cy="202680"/>
            </a:xfrm>
            <a:custGeom>
              <a:avLst/>
              <a:gdLst/>
              <a:ahLst/>
              <a:rect l="l" t="t" r="r" b="b"/>
              <a:pathLst>
                <a:path w="76" h="128">
                  <a:moveTo>
                    <a:pt x="0" y="8"/>
                  </a:moveTo>
                  <a:lnTo>
                    <a:pt x="20" y="122"/>
                  </a:lnTo>
                  <a:lnTo>
                    <a:pt x="76" y="128"/>
                  </a:lnTo>
                  <a:lnTo>
                    <a:pt x="5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35"/>
            <p:cNvSpPr/>
            <p:nvPr/>
          </p:nvSpPr>
          <p:spPr>
            <a:xfrm>
              <a:off x="1814760" y="6022800"/>
              <a:ext cx="310680" cy="118800"/>
            </a:xfrm>
            <a:custGeom>
              <a:avLst/>
              <a:gdLst/>
              <a:ahLst/>
              <a:rect l="l" t="t" r="r" b="b"/>
              <a:pathLst>
                <a:path w="242" h="93">
                  <a:moveTo>
                    <a:pt x="5" y="22"/>
                  </a:moveTo>
                  <a:cubicBezTo>
                    <a:pt x="6" y="18"/>
                    <a:pt x="11" y="16"/>
                    <a:pt x="15" y="19"/>
                  </a:cubicBezTo>
                  <a:cubicBezTo>
                    <a:pt x="22" y="25"/>
                    <a:pt x="35" y="32"/>
                    <a:pt x="54" y="29"/>
                  </a:cubicBezTo>
                  <a:cubicBezTo>
                    <a:pt x="73" y="27"/>
                    <a:pt x="80" y="15"/>
                    <a:pt x="83" y="7"/>
                  </a:cubicBezTo>
                  <a:cubicBezTo>
                    <a:pt x="84" y="2"/>
                    <a:pt x="88" y="0"/>
                    <a:pt x="92" y="2"/>
                  </a:cubicBezTo>
                  <a:cubicBezTo>
                    <a:pt x="223" y="57"/>
                    <a:pt x="223" y="57"/>
                    <a:pt x="223" y="57"/>
                  </a:cubicBezTo>
                  <a:cubicBezTo>
                    <a:pt x="230" y="60"/>
                    <a:pt x="236" y="67"/>
                    <a:pt x="239" y="75"/>
                  </a:cubicBezTo>
                  <a:cubicBezTo>
                    <a:pt x="239" y="75"/>
                    <a:pt x="239" y="75"/>
                    <a:pt x="239" y="75"/>
                  </a:cubicBezTo>
                  <a:cubicBezTo>
                    <a:pt x="242" y="83"/>
                    <a:pt x="237" y="91"/>
                    <a:pt x="230" y="91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6" y="93"/>
                    <a:pt x="0" y="85"/>
                    <a:pt x="0" y="76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0"/>
                    <a:pt x="2" y="30"/>
                    <a:pt x="3" y="29"/>
                  </a:cubicBezTo>
                  <a:lnTo>
                    <a:pt x="5" y="22"/>
                  </a:lnTo>
                  <a:close/>
                </a:path>
              </a:pathLst>
            </a:custGeom>
            <a:solidFill>
              <a:srgbClr val="1f252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36"/>
            <p:cNvSpPr/>
            <p:nvPr/>
          </p:nvSpPr>
          <p:spPr>
            <a:xfrm>
              <a:off x="1402200" y="5049720"/>
              <a:ext cx="36000" cy="1068120"/>
            </a:xfrm>
            <a:prstGeom prst="rect">
              <a:avLst/>
            </a:prstGeom>
            <a:solidFill>
              <a:srgbClr val="2a27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37"/>
            <p:cNvSpPr/>
            <p:nvPr/>
          </p:nvSpPr>
          <p:spPr>
            <a:xfrm>
              <a:off x="1359360" y="4830840"/>
              <a:ext cx="580680" cy="1150560"/>
            </a:xfrm>
            <a:custGeom>
              <a:avLst/>
              <a:gdLst/>
              <a:ahLst/>
              <a:rect l="l" t="t" r="r" b="b"/>
              <a:pathLst>
                <a:path w="366" h="725">
                  <a:moveTo>
                    <a:pt x="0" y="0"/>
                  </a:moveTo>
                  <a:lnTo>
                    <a:pt x="165" y="303"/>
                  </a:lnTo>
                  <a:lnTo>
                    <a:pt x="270" y="725"/>
                  </a:lnTo>
                  <a:lnTo>
                    <a:pt x="366" y="725"/>
                  </a:lnTo>
                  <a:lnTo>
                    <a:pt x="298" y="2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8d8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38"/>
            <p:cNvSpPr/>
            <p:nvPr/>
          </p:nvSpPr>
          <p:spPr>
            <a:xfrm>
              <a:off x="1162440" y="4863960"/>
              <a:ext cx="498240" cy="169560"/>
            </a:xfrm>
            <a:custGeom>
              <a:avLst/>
              <a:gdLst/>
              <a:ahLst/>
              <a:rect l="l" t="t" r="r" b="b"/>
              <a:pathLst>
                <a:path w="390" h="133">
                  <a:moveTo>
                    <a:pt x="324" y="133"/>
                  </a:moveTo>
                  <a:cubicBezTo>
                    <a:pt x="67" y="133"/>
                    <a:pt x="67" y="133"/>
                    <a:pt x="67" y="133"/>
                  </a:cubicBezTo>
                  <a:cubicBezTo>
                    <a:pt x="30" y="133"/>
                    <a:pt x="0" y="103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60" y="0"/>
                    <a:pt x="390" y="30"/>
                    <a:pt x="390" y="67"/>
                  </a:cubicBezTo>
                  <a:cubicBezTo>
                    <a:pt x="390" y="67"/>
                    <a:pt x="390" y="67"/>
                    <a:pt x="390" y="67"/>
                  </a:cubicBezTo>
                  <a:cubicBezTo>
                    <a:pt x="390" y="103"/>
                    <a:pt x="360" y="133"/>
                    <a:pt x="324" y="133"/>
                  </a:cubicBez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39"/>
            <p:cNvSpPr/>
            <p:nvPr/>
          </p:nvSpPr>
          <p:spPr>
            <a:xfrm>
              <a:off x="1262520" y="5033880"/>
              <a:ext cx="315720" cy="31320"/>
            </a:xfrm>
            <a:prstGeom prst="rect">
              <a:avLst/>
            </a:prstGeom>
            <a:solidFill>
              <a:srgbClr val="2a27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40"/>
            <p:cNvSpPr/>
            <p:nvPr/>
          </p:nvSpPr>
          <p:spPr>
            <a:xfrm>
              <a:off x="1262520" y="5857920"/>
              <a:ext cx="315720" cy="31320"/>
            </a:xfrm>
            <a:prstGeom prst="rect">
              <a:avLst/>
            </a:prstGeom>
            <a:solidFill>
              <a:srgbClr val="2a27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41"/>
            <p:cNvSpPr/>
            <p:nvPr/>
          </p:nvSpPr>
          <p:spPr>
            <a:xfrm>
              <a:off x="1217880" y="3949560"/>
              <a:ext cx="388440" cy="732960"/>
            </a:xfrm>
            <a:custGeom>
              <a:avLst/>
              <a:gdLst/>
              <a:ahLst/>
              <a:rect l="l" t="t" r="r" b="b"/>
              <a:pathLst>
                <a:path w="303" h="574">
                  <a:moveTo>
                    <a:pt x="145" y="6"/>
                  </a:moveTo>
                  <a:cubicBezTo>
                    <a:pt x="95" y="0"/>
                    <a:pt x="48" y="30"/>
                    <a:pt x="29" y="76"/>
                  </a:cubicBezTo>
                  <a:cubicBezTo>
                    <a:pt x="14" y="115"/>
                    <a:pt x="0" y="171"/>
                    <a:pt x="14" y="236"/>
                  </a:cubicBezTo>
                  <a:cubicBezTo>
                    <a:pt x="58" y="436"/>
                    <a:pt x="32" y="574"/>
                    <a:pt x="32" y="574"/>
                  </a:cubicBezTo>
                  <a:cubicBezTo>
                    <a:pt x="267" y="574"/>
                    <a:pt x="267" y="574"/>
                    <a:pt x="267" y="574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6" y="302"/>
                    <a:pt x="282" y="270"/>
                    <a:pt x="291" y="229"/>
                  </a:cubicBezTo>
                  <a:cubicBezTo>
                    <a:pt x="303" y="171"/>
                    <a:pt x="298" y="163"/>
                    <a:pt x="264" y="112"/>
                  </a:cubicBezTo>
                  <a:cubicBezTo>
                    <a:pt x="192" y="24"/>
                    <a:pt x="192" y="24"/>
                    <a:pt x="192" y="24"/>
                  </a:cubicBezTo>
                  <a:cubicBezTo>
                    <a:pt x="192" y="24"/>
                    <a:pt x="176" y="10"/>
                    <a:pt x="145" y="6"/>
                  </a:cubicBezTo>
                  <a:close/>
                </a:path>
              </a:pathLst>
            </a:custGeom>
            <a:solidFill>
              <a:srgbClr val="f6af2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42"/>
            <p:cNvSpPr/>
            <p:nvPr/>
          </p:nvSpPr>
          <p:spPr>
            <a:xfrm>
              <a:off x="1930680" y="4146480"/>
              <a:ext cx="183960" cy="183960"/>
            </a:xfrm>
            <a:custGeom>
              <a:avLst/>
              <a:gdLst/>
              <a:ahLst/>
              <a:rect l="l" t="t" r="r" b="b"/>
              <a:pathLst>
                <a:path w="144" h="144">
                  <a:moveTo>
                    <a:pt x="15" y="44"/>
                  </a:moveTo>
                  <a:cubicBezTo>
                    <a:pt x="31" y="12"/>
                    <a:pt x="69" y="0"/>
                    <a:pt x="100" y="15"/>
                  </a:cubicBezTo>
                  <a:cubicBezTo>
                    <a:pt x="132" y="31"/>
                    <a:pt x="144" y="69"/>
                    <a:pt x="129" y="100"/>
                  </a:cubicBezTo>
                  <a:cubicBezTo>
                    <a:pt x="113" y="132"/>
                    <a:pt x="75" y="144"/>
                    <a:pt x="44" y="129"/>
                  </a:cubicBezTo>
                  <a:cubicBezTo>
                    <a:pt x="12" y="113"/>
                    <a:pt x="0" y="75"/>
                    <a:pt x="15" y="44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43"/>
            <p:cNvSpPr/>
            <p:nvPr/>
          </p:nvSpPr>
          <p:spPr>
            <a:xfrm>
              <a:off x="1814760" y="4179960"/>
              <a:ext cx="177480" cy="209160"/>
            </a:xfrm>
            <a:custGeom>
              <a:avLst/>
              <a:gdLst/>
              <a:ahLst/>
              <a:rect l="l" t="t" r="r" b="b"/>
              <a:pathLst>
                <a:path w="112" h="132">
                  <a:moveTo>
                    <a:pt x="96" y="0"/>
                  </a:moveTo>
                  <a:lnTo>
                    <a:pt x="0" y="91"/>
                  </a:lnTo>
                  <a:lnTo>
                    <a:pt x="37" y="132"/>
                  </a:lnTo>
                  <a:lnTo>
                    <a:pt x="112" y="6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44"/>
            <p:cNvSpPr/>
            <p:nvPr/>
          </p:nvSpPr>
          <p:spPr>
            <a:xfrm>
              <a:off x="1275120" y="4030560"/>
              <a:ext cx="684000" cy="590040"/>
            </a:xfrm>
            <a:custGeom>
              <a:avLst/>
              <a:gdLst/>
              <a:ahLst/>
              <a:rect l="l" t="t" r="r" b="b"/>
              <a:pathLst>
                <a:path w="534" h="461">
                  <a:moveTo>
                    <a:pt x="20" y="118"/>
                  </a:moveTo>
                  <a:cubicBezTo>
                    <a:pt x="236" y="446"/>
                    <a:pt x="236" y="446"/>
                    <a:pt x="236" y="446"/>
                  </a:cubicBezTo>
                  <a:cubicBezTo>
                    <a:pt x="244" y="458"/>
                    <a:pt x="261" y="461"/>
                    <a:pt x="273" y="452"/>
                  </a:cubicBezTo>
                  <a:cubicBezTo>
                    <a:pt x="534" y="248"/>
                    <a:pt x="534" y="248"/>
                    <a:pt x="534" y="248"/>
                  </a:cubicBezTo>
                  <a:cubicBezTo>
                    <a:pt x="481" y="157"/>
                    <a:pt x="481" y="157"/>
                    <a:pt x="481" y="157"/>
                  </a:cubicBezTo>
                  <a:cubicBezTo>
                    <a:pt x="280" y="311"/>
                    <a:pt x="280" y="311"/>
                    <a:pt x="280" y="311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20" y="12"/>
                    <a:pt x="70" y="0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7" y="48"/>
                    <a:pt x="0" y="88"/>
                    <a:pt x="20" y="118"/>
                  </a:cubicBezTo>
                  <a:close/>
                </a:path>
              </a:pathLst>
            </a:custGeom>
            <a:solidFill>
              <a:srgbClr val="f6af2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45"/>
            <p:cNvSpPr/>
            <p:nvPr/>
          </p:nvSpPr>
          <p:spPr>
            <a:xfrm>
              <a:off x="1348200" y="3687840"/>
              <a:ext cx="126720" cy="333000"/>
            </a:xfrm>
            <a:custGeom>
              <a:avLst/>
              <a:gdLst/>
              <a:ahLst/>
              <a:rect l="l" t="t" r="r" b="b"/>
              <a:pathLst>
                <a:path w="98" h="260">
                  <a:moveTo>
                    <a:pt x="56" y="260"/>
                  </a:moveTo>
                  <a:cubicBezTo>
                    <a:pt x="56" y="260"/>
                    <a:pt x="56" y="260"/>
                    <a:pt x="56" y="260"/>
                  </a:cubicBezTo>
                  <a:cubicBezTo>
                    <a:pt x="43" y="260"/>
                    <a:pt x="28" y="254"/>
                    <a:pt x="17" y="248"/>
                  </a:cubicBezTo>
                  <a:cubicBezTo>
                    <a:pt x="6" y="243"/>
                    <a:pt x="0" y="232"/>
                    <a:pt x="0" y="22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6" y="242"/>
                    <a:pt x="78" y="260"/>
                    <a:pt x="56" y="260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46"/>
            <p:cNvSpPr/>
            <p:nvPr/>
          </p:nvSpPr>
          <p:spPr>
            <a:xfrm>
              <a:off x="1391040" y="3816360"/>
              <a:ext cx="82080" cy="107640"/>
            </a:xfrm>
            <a:custGeom>
              <a:avLst/>
              <a:gdLst/>
              <a:ahLst/>
              <a:rect l="l" t="t" r="r" b="b"/>
              <a:pathLst>
                <a:path w="64" h="84">
                  <a:moveTo>
                    <a:pt x="64" y="56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0" y="64"/>
                    <a:pt x="64" y="84"/>
                  </a:cubicBezTo>
                  <a:lnTo>
                    <a:pt x="64" y="56"/>
                  </a:lnTo>
                  <a:close/>
                </a:path>
              </a:pathLst>
            </a:custGeom>
            <a:solidFill>
              <a:srgbClr val="f2c09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47"/>
            <p:cNvSpPr/>
            <p:nvPr/>
          </p:nvSpPr>
          <p:spPr>
            <a:xfrm>
              <a:off x="1279800" y="3535200"/>
              <a:ext cx="304560" cy="304560"/>
            </a:xfrm>
            <a:custGeom>
              <a:avLst/>
              <a:gdLst/>
              <a:ahLst/>
              <a:rect l="l" t="t" r="r" b="b"/>
              <a:pathLst>
                <a:path w="238" h="238">
                  <a:moveTo>
                    <a:pt x="238" y="119"/>
                  </a:moveTo>
                  <a:cubicBezTo>
                    <a:pt x="237" y="185"/>
                    <a:pt x="184" y="238"/>
                    <a:pt x="118" y="238"/>
                  </a:cubicBezTo>
                  <a:cubicBezTo>
                    <a:pt x="53" y="237"/>
                    <a:pt x="0" y="184"/>
                    <a:pt x="0" y="118"/>
                  </a:cubicBezTo>
                  <a:cubicBezTo>
                    <a:pt x="0" y="53"/>
                    <a:pt x="54" y="0"/>
                    <a:pt x="119" y="0"/>
                  </a:cubicBezTo>
                  <a:cubicBezTo>
                    <a:pt x="185" y="0"/>
                    <a:pt x="238" y="54"/>
                    <a:pt x="238" y="119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48"/>
            <p:cNvSpPr/>
            <p:nvPr/>
          </p:nvSpPr>
          <p:spPr>
            <a:xfrm>
              <a:off x="1411560" y="3687840"/>
              <a:ext cx="172800" cy="201240"/>
            </a:xfrm>
            <a:custGeom>
              <a:avLst/>
              <a:gdLst/>
              <a:ahLst/>
              <a:rect l="l" t="t" r="r" b="b"/>
              <a:pathLst>
                <a:path w="135" h="157">
                  <a:moveTo>
                    <a:pt x="56" y="157"/>
                  </a:moveTo>
                  <a:cubicBezTo>
                    <a:pt x="56" y="157"/>
                    <a:pt x="56" y="157"/>
                    <a:pt x="56" y="157"/>
                  </a:cubicBezTo>
                  <a:cubicBezTo>
                    <a:pt x="25" y="157"/>
                    <a:pt x="0" y="132"/>
                    <a:pt x="0" y="10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4" y="123"/>
                    <a:pt x="99" y="157"/>
                    <a:pt x="56" y="157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49"/>
            <p:cNvSpPr/>
            <p:nvPr/>
          </p:nvSpPr>
          <p:spPr>
            <a:xfrm>
              <a:off x="1562400" y="3722760"/>
              <a:ext cx="53640" cy="74160"/>
            </a:xfrm>
            <a:custGeom>
              <a:avLst/>
              <a:gdLst/>
              <a:ahLst/>
              <a:rect l="l" t="t" r="r" b="b"/>
              <a:pathLst>
                <a:path w="42" h="58">
                  <a:moveTo>
                    <a:pt x="13" y="0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42" y="44"/>
                    <a:pt x="38" y="52"/>
                    <a:pt x="30" y="52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50"/>
            <p:cNvSpPr/>
            <p:nvPr/>
          </p:nvSpPr>
          <p:spPr>
            <a:xfrm>
              <a:off x="1219680" y="3502080"/>
              <a:ext cx="410760" cy="337680"/>
            </a:xfrm>
            <a:custGeom>
              <a:avLst/>
              <a:gdLst/>
              <a:ahLst/>
              <a:rect l="l" t="t" r="r" b="b"/>
              <a:pathLst>
                <a:path w="321" h="265">
                  <a:moveTo>
                    <a:pt x="151" y="198"/>
                  </a:moveTo>
                  <a:cubicBezTo>
                    <a:pt x="201" y="196"/>
                    <a:pt x="201" y="196"/>
                    <a:pt x="201" y="196"/>
                  </a:cubicBezTo>
                  <a:cubicBezTo>
                    <a:pt x="201" y="196"/>
                    <a:pt x="206" y="152"/>
                    <a:pt x="215" y="141"/>
                  </a:cubicBezTo>
                  <a:cubicBezTo>
                    <a:pt x="225" y="131"/>
                    <a:pt x="230" y="84"/>
                    <a:pt x="230" y="84"/>
                  </a:cubicBezTo>
                  <a:cubicBezTo>
                    <a:pt x="230" y="84"/>
                    <a:pt x="206" y="113"/>
                    <a:pt x="199" y="143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1"/>
                    <a:pt x="321" y="12"/>
                    <a:pt x="161" y="6"/>
                  </a:cubicBezTo>
                  <a:cubicBezTo>
                    <a:pt x="0" y="0"/>
                    <a:pt x="5" y="152"/>
                    <a:pt x="36" y="182"/>
                  </a:cubicBezTo>
                  <a:cubicBezTo>
                    <a:pt x="61" y="206"/>
                    <a:pt x="102" y="265"/>
                    <a:pt x="102" y="265"/>
                  </a:cubicBezTo>
                  <a:cubicBezTo>
                    <a:pt x="102" y="265"/>
                    <a:pt x="100" y="199"/>
                    <a:pt x="151" y="198"/>
                  </a:cubicBez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51"/>
            <p:cNvSpPr/>
            <p:nvPr/>
          </p:nvSpPr>
          <p:spPr>
            <a:xfrm>
              <a:off x="1371960" y="3692520"/>
              <a:ext cx="88560" cy="87120"/>
            </a:xfrm>
            <a:custGeom>
              <a:avLst/>
              <a:gdLst/>
              <a:ahLst/>
              <a:rect l="l" t="t" r="r" b="b"/>
              <a:pathLst>
                <a:path w="69" h="69">
                  <a:moveTo>
                    <a:pt x="68" y="33"/>
                  </a:moveTo>
                  <a:cubicBezTo>
                    <a:pt x="69" y="52"/>
                    <a:pt x="54" y="68"/>
                    <a:pt x="36" y="68"/>
                  </a:cubicBezTo>
                  <a:cubicBezTo>
                    <a:pt x="17" y="69"/>
                    <a:pt x="1" y="54"/>
                    <a:pt x="1" y="36"/>
                  </a:cubicBezTo>
                  <a:cubicBezTo>
                    <a:pt x="0" y="17"/>
                    <a:pt x="14" y="1"/>
                    <a:pt x="33" y="0"/>
                  </a:cubicBezTo>
                  <a:cubicBezTo>
                    <a:pt x="52" y="0"/>
                    <a:pt x="68" y="14"/>
                    <a:pt x="68" y="33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52"/>
            <p:cNvSpPr/>
            <p:nvPr/>
          </p:nvSpPr>
          <p:spPr>
            <a:xfrm>
              <a:off x="1132200" y="3397320"/>
              <a:ext cx="209160" cy="205920"/>
            </a:xfrm>
            <a:custGeom>
              <a:avLst/>
              <a:gdLst/>
              <a:ahLst/>
              <a:rect l="l" t="t" r="r" b="b"/>
              <a:pathLst>
                <a:path w="163" h="162">
                  <a:moveTo>
                    <a:pt x="158" y="72"/>
                  </a:moveTo>
                  <a:cubicBezTo>
                    <a:pt x="163" y="114"/>
                    <a:pt x="133" y="152"/>
                    <a:pt x="91" y="157"/>
                  </a:cubicBezTo>
                  <a:cubicBezTo>
                    <a:pt x="49" y="162"/>
                    <a:pt x="10" y="132"/>
                    <a:pt x="5" y="90"/>
                  </a:cubicBezTo>
                  <a:cubicBezTo>
                    <a:pt x="0" y="48"/>
                    <a:pt x="30" y="10"/>
                    <a:pt x="72" y="5"/>
                  </a:cubicBezTo>
                  <a:cubicBezTo>
                    <a:pt x="114" y="0"/>
                    <a:pt x="152" y="30"/>
                    <a:pt x="158" y="72"/>
                  </a:cubicBez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53"/>
            <p:cNvSpPr/>
            <p:nvPr/>
          </p:nvSpPr>
          <p:spPr>
            <a:xfrm>
              <a:off x="1354320" y="3956040"/>
              <a:ext cx="175680" cy="104400"/>
            </a:xfrm>
            <a:custGeom>
              <a:avLst/>
              <a:gdLst/>
              <a:ahLst/>
              <a:rect l="l" t="t" r="r" b="b"/>
              <a:pathLst>
                <a:path w="138" h="82">
                  <a:moveTo>
                    <a:pt x="0" y="26"/>
                  </a:moveTo>
                  <a:cubicBezTo>
                    <a:pt x="0" y="26"/>
                    <a:pt x="9" y="55"/>
                    <a:pt x="138" y="82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54"/>
            <p:cNvSpPr/>
            <p:nvPr/>
          </p:nvSpPr>
          <p:spPr>
            <a:xfrm>
              <a:off x="1200600" y="6064200"/>
              <a:ext cx="439200" cy="75960"/>
            </a:xfrm>
            <a:custGeom>
              <a:avLst/>
              <a:gdLst/>
              <a:ahLst/>
              <a:rect l="l" t="t" r="r" b="b"/>
              <a:pathLst>
                <a:path w="277" h="48">
                  <a:moveTo>
                    <a:pt x="139" y="0"/>
                  </a:moveTo>
                  <a:lnTo>
                    <a:pt x="0" y="48"/>
                  </a:lnTo>
                  <a:lnTo>
                    <a:pt x="277" y="48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2a27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55"/>
            <p:cNvSpPr/>
            <p:nvPr/>
          </p:nvSpPr>
          <p:spPr>
            <a:xfrm>
              <a:off x="1316520" y="5613480"/>
              <a:ext cx="207720" cy="177480"/>
            </a:xfrm>
            <a:custGeom>
              <a:avLst/>
              <a:gdLst/>
              <a:ahLst/>
              <a:rect l="l" t="t" r="r" b="b"/>
              <a:pathLst>
                <a:path w="131" h="112">
                  <a:moveTo>
                    <a:pt x="76" y="0"/>
                  </a:moveTo>
                  <a:lnTo>
                    <a:pt x="0" y="91"/>
                  </a:lnTo>
                  <a:lnTo>
                    <a:pt x="54" y="112"/>
                  </a:lnTo>
                  <a:lnTo>
                    <a:pt x="131" y="1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56"/>
            <p:cNvSpPr/>
            <p:nvPr/>
          </p:nvSpPr>
          <p:spPr>
            <a:xfrm>
              <a:off x="1278360" y="5732640"/>
              <a:ext cx="325080" cy="164880"/>
            </a:xfrm>
            <a:custGeom>
              <a:avLst/>
              <a:gdLst/>
              <a:ahLst/>
              <a:rect l="l" t="t" r="r" b="b"/>
              <a:pathLst>
                <a:path w="254" h="129">
                  <a:moveTo>
                    <a:pt x="33" y="4"/>
                  </a:moveTo>
                  <a:cubicBezTo>
                    <a:pt x="36" y="0"/>
                    <a:pt x="42" y="0"/>
                    <a:pt x="44" y="4"/>
                  </a:cubicBezTo>
                  <a:cubicBezTo>
                    <a:pt x="48" y="13"/>
                    <a:pt x="57" y="24"/>
                    <a:pt x="75" y="30"/>
                  </a:cubicBezTo>
                  <a:cubicBezTo>
                    <a:pt x="94" y="35"/>
                    <a:pt x="114" y="18"/>
                    <a:pt x="120" y="12"/>
                  </a:cubicBezTo>
                  <a:cubicBezTo>
                    <a:pt x="123" y="8"/>
                    <a:pt x="128" y="8"/>
                    <a:pt x="130" y="11"/>
                  </a:cubicBezTo>
                  <a:cubicBezTo>
                    <a:pt x="246" y="92"/>
                    <a:pt x="246" y="92"/>
                    <a:pt x="246" y="92"/>
                  </a:cubicBezTo>
                  <a:cubicBezTo>
                    <a:pt x="251" y="98"/>
                    <a:pt x="254" y="106"/>
                    <a:pt x="253" y="115"/>
                  </a:cubicBezTo>
                  <a:cubicBezTo>
                    <a:pt x="253" y="115"/>
                    <a:pt x="253" y="115"/>
                    <a:pt x="253" y="115"/>
                  </a:cubicBezTo>
                  <a:cubicBezTo>
                    <a:pt x="253" y="123"/>
                    <a:pt x="245" y="129"/>
                    <a:pt x="238" y="126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2" y="65"/>
                    <a:pt x="0" y="56"/>
                    <a:pt x="4" y="48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9"/>
                  </a:cubicBezTo>
                  <a:lnTo>
                    <a:pt x="33" y="4"/>
                  </a:lnTo>
                  <a:close/>
                </a:path>
              </a:pathLst>
            </a:custGeom>
            <a:solidFill>
              <a:srgbClr val="1f252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57"/>
            <p:cNvSpPr/>
            <p:nvPr/>
          </p:nvSpPr>
          <p:spPr>
            <a:xfrm>
              <a:off x="1159200" y="4683240"/>
              <a:ext cx="804600" cy="1036440"/>
            </a:xfrm>
            <a:custGeom>
              <a:avLst/>
              <a:gdLst/>
              <a:ahLst/>
              <a:rect l="l" t="t" r="r" b="b"/>
              <a:pathLst>
                <a:path w="628" h="810">
                  <a:moveTo>
                    <a:pt x="71" y="0"/>
                  </a:moveTo>
                  <a:cubicBezTo>
                    <a:pt x="71" y="0"/>
                    <a:pt x="0" y="160"/>
                    <a:pt x="251" y="246"/>
                  </a:cubicBezTo>
                  <a:cubicBezTo>
                    <a:pt x="425" y="407"/>
                    <a:pt x="425" y="407"/>
                    <a:pt x="425" y="407"/>
                  </a:cubicBezTo>
                  <a:cubicBezTo>
                    <a:pt x="156" y="767"/>
                    <a:pt x="156" y="767"/>
                    <a:pt x="156" y="767"/>
                  </a:cubicBezTo>
                  <a:cubicBezTo>
                    <a:pt x="276" y="810"/>
                    <a:pt x="276" y="810"/>
                    <a:pt x="276" y="810"/>
                  </a:cubicBezTo>
                  <a:cubicBezTo>
                    <a:pt x="602" y="463"/>
                    <a:pt x="602" y="463"/>
                    <a:pt x="602" y="463"/>
                  </a:cubicBezTo>
                  <a:cubicBezTo>
                    <a:pt x="627" y="435"/>
                    <a:pt x="628" y="392"/>
                    <a:pt x="605" y="363"/>
                  </a:cubicBezTo>
                  <a:cubicBezTo>
                    <a:pt x="313" y="0"/>
                    <a:pt x="313" y="0"/>
                    <a:pt x="313" y="0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58"/>
            <p:cNvSpPr/>
            <p:nvPr/>
          </p:nvSpPr>
          <p:spPr>
            <a:xfrm>
              <a:off x="1900440" y="4502160"/>
              <a:ext cx="1099800" cy="58320"/>
            </a:xfrm>
            <a:prstGeom prst="rect">
              <a:avLst/>
            </a:prstGeom>
            <a:solidFill>
              <a:srgbClr val="ffeee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Line 59"/>
            <p:cNvSpPr/>
            <p:nvPr/>
          </p:nvSpPr>
          <p:spPr>
            <a:xfrm flipV="1">
              <a:off x="2171880" y="4560840"/>
              <a:ext cx="360" cy="1579320"/>
            </a:xfrm>
            <a:prstGeom prst="line">
              <a:avLst/>
            </a:prstGeom>
            <a:ln w="11160">
              <a:solidFill>
                <a:srgbClr val="2a272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Line 60"/>
            <p:cNvSpPr/>
            <p:nvPr/>
          </p:nvSpPr>
          <p:spPr>
            <a:xfrm flipV="1">
              <a:off x="2721240" y="4560840"/>
              <a:ext cx="360" cy="1579320"/>
            </a:xfrm>
            <a:prstGeom prst="line">
              <a:avLst/>
            </a:prstGeom>
            <a:ln w="11160">
              <a:solidFill>
                <a:srgbClr val="2a272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61"/>
            <p:cNvSpPr/>
            <p:nvPr/>
          </p:nvSpPr>
          <p:spPr>
            <a:xfrm>
              <a:off x="2134080" y="4468680"/>
              <a:ext cx="456840" cy="28080"/>
            </a:xfrm>
            <a:prstGeom prst="rect">
              <a:avLst/>
            </a:prstGeom>
            <a:solidFill>
              <a:srgbClr val="2a27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62"/>
            <p:cNvSpPr/>
            <p:nvPr/>
          </p:nvSpPr>
          <p:spPr>
            <a:xfrm>
              <a:off x="2564280" y="4059360"/>
              <a:ext cx="174240" cy="437760"/>
            </a:xfrm>
            <a:custGeom>
              <a:avLst/>
              <a:gdLst/>
              <a:ahLst/>
              <a:rect l="l" t="t" r="r" b="b"/>
              <a:pathLst>
                <a:path w="110" h="276">
                  <a:moveTo>
                    <a:pt x="17" y="276"/>
                  </a:moveTo>
                  <a:lnTo>
                    <a:pt x="110" y="5"/>
                  </a:lnTo>
                  <a:lnTo>
                    <a:pt x="91" y="0"/>
                  </a:lnTo>
                  <a:lnTo>
                    <a:pt x="0" y="261"/>
                  </a:lnTo>
                  <a:lnTo>
                    <a:pt x="17" y="276"/>
                  </a:lnTo>
                  <a:close/>
                </a:path>
              </a:pathLst>
            </a:custGeom>
            <a:solidFill>
              <a:srgbClr val="2a272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Line 63"/>
            <p:cNvSpPr/>
            <p:nvPr/>
          </p:nvSpPr>
          <p:spPr>
            <a:xfrm flipH="1" flipV="1">
              <a:off x="1335240" y="4233600"/>
              <a:ext cx="219240" cy="335160"/>
            </a:xfrm>
            <a:prstGeom prst="line">
              <a:avLst/>
            </a:prstGeom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Line 64"/>
            <p:cNvSpPr/>
            <p:nvPr/>
          </p:nvSpPr>
          <p:spPr>
            <a:xfrm flipH="1" flipV="1">
              <a:off x="1484640" y="4173480"/>
              <a:ext cx="83880" cy="131760"/>
            </a:xfrm>
            <a:prstGeom prst="line">
              <a:avLst/>
            </a:prstGeom>
            <a:ln w="3240">
              <a:solidFill>
                <a:schemeClr val="bg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31560" y="213480"/>
            <a:ext cx="1152864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404040"/>
                </a:solidFill>
                <a:latin typeface="Calibri"/>
                <a:ea typeface="Segoe UI Black"/>
              </a:rPr>
              <a:t>SWOT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A421DB8-732E-4534-8DBD-02158788959F}" type="datetime1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53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63EA9D0-326F-4B86-BF0A-20D7B5FE84B5}" type="slidenum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537" name="CustomShape 4"/>
          <p:cNvSpPr/>
          <p:nvPr/>
        </p:nvSpPr>
        <p:spPr>
          <a:xfrm rot="5400000">
            <a:off x="10598760" y="2485800"/>
            <a:ext cx="27428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i="1" lang="en-GB" sz="1200" spc="-1" strike="noStrike">
                <a:solidFill>
                  <a:srgbClr val="000000"/>
                </a:solidFill>
                <a:latin typeface="Calibri"/>
              </a:rPr>
              <a:t>WEAKNESS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538" name="Group 5"/>
          <p:cNvGrpSpPr/>
          <p:nvPr/>
        </p:nvGrpSpPr>
        <p:grpSpPr>
          <a:xfrm>
            <a:off x="1263960" y="1481040"/>
            <a:ext cx="2742840" cy="4290120"/>
            <a:chOff x="1263960" y="1481040"/>
            <a:chExt cx="2742840" cy="4290120"/>
          </a:xfrm>
        </p:grpSpPr>
        <p:sp>
          <p:nvSpPr>
            <p:cNvPr id="539" name="CustomShape 6"/>
            <p:cNvSpPr/>
            <p:nvPr/>
          </p:nvSpPr>
          <p:spPr>
            <a:xfrm>
              <a:off x="1263960" y="2373480"/>
              <a:ext cx="2742840" cy="3397680"/>
            </a:xfrm>
            <a:prstGeom prst="roundRect">
              <a:avLst>
                <a:gd name="adj" fmla="val 4630"/>
              </a:avLst>
            </a:prstGeom>
            <a:solidFill>
              <a:srgbClr val="f6af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CustomShape 7"/>
            <p:cNvSpPr/>
            <p:nvPr/>
          </p:nvSpPr>
          <p:spPr>
            <a:xfrm rot="10800000">
              <a:off x="1531800" y="1481040"/>
              <a:ext cx="2208240" cy="3394080"/>
            </a:xfrm>
            <a:custGeom>
              <a:avLst/>
              <a:gdLst/>
              <a:ahLst/>
              <a:rect l="l" t="t" r="r" b="b"/>
              <a:pathLst>
                <a:path w="2208684" h="3394496">
                  <a:moveTo>
                    <a:pt x="0" y="3394496"/>
                  </a:moveTo>
                  <a:lnTo>
                    <a:pt x="0" y="194971"/>
                  </a:lnTo>
                  <a:lnTo>
                    <a:pt x="477226" y="194971"/>
                  </a:lnTo>
                  <a:lnTo>
                    <a:pt x="590309" y="0"/>
                  </a:lnTo>
                  <a:lnTo>
                    <a:pt x="703392" y="194971"/>
                  </a:lnTo>
                  <a:lnTo>
                    <a:pt x="2208684" y="194971"/>
                  </a:lnTo>
                  <a:lnTo>
                    <a:pt x="2208684" y="27545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algn="tl" blurRad="50800" dir="2700000" dist="37674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541" name="Group 8"/>
            <p:cNvGrpSpPr/>
            <p:nvPr/>
          </p:nvGrpSpPr>
          <p:grpSpPr>
            <a:xfrm>
              <a:off x="1503720" y="5006520"/>
              <a:ext cx="2384640" cy="481320"/>
              <a:chOff x="1503720" y="5006520"/>
              <a:chExt cx="2384640" cy="481320"/>
            </a:xfrm>
          </p:grpSpPr>
          <p:sp>
            <p:nvSpPr>
              <p:cNvPr id="542" name="CustomShape 9"/>
              <p:cNvSpPr/>
              <p:nvPr/>
            </p:nvSpPr>
            <p:spPr>
              <a:xfrm>
                <a:off x="1503720" y="5006520"/>
                <a:ext cx="299520" cy="481320"/>
              </a:xfrm>
              <a:custGeom>
                <a:avLst/>
                <a:gdLst/>
                <a:ahLst/>
                <a:rect l="l" t="t" r="r" b="b"/>
                <a:pathLst>
                  <a:path w="60" h="96">
                    <a:moveTo>
                      <a:pt x="60" y="34"/>
                    </a:move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5" y="0"/>
                      <a:pt x="5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0"/>
                      <a:pt x="40" y="21"/>
                      <a:pt x="40" y="21"/>
                    </a:cubicBezTo>
                    <a:cubicBezTo>
                      <a:pt x="40" y="22"/>
                      <a:pt x="40" y="23"/>
                      <a:pt x="39" y="23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4"/>
                      <a:pt x="19" y="44"/>
                      <a:pt x="18" y="44"/>
                    </a:cubicBezTo>
                    <a:cubicBezTo>
                      <a:pt x="17" y="44"/>
                      <a:pt x="17" y="44"/>
                      <a:pt x="17" y="43"/>
                    </a:cubicBezTo>
                    <a:cubicBezTo>
                      <a:pt x="16" y="43"/>
                      <a:pt x="16" y="41"/>
                      <a:pt x="17" y="41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7" y="24"/>
                      <a:pt x="16" y="24"/>
                      <a:pt x="16" y="23"/>
                    </a:cubicBezTo>
                    <a:cubicBezTo>
                      <a:pt x="16" y="22"/>
                      <a:pt x="16" y="21"/>
                      <a:pt x="17" y="2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50"/>
                      <a:pt x="12" y="63"/>
                      <a:pt x="28" y="64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13" y="92"/>
                      <a:pt x="12" y="93"/>
                      <a:pt x="12" y="94"/>
                    </a:cubicBezTo>
                    <a:cubicBezTo>
                      <a:pt x="12" y="95"/>
                      <a:pt x="13" y="96"/>
                      <a:pt x="14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7" y="96"/>
                      <a:pt x="48" y="95"/>
                      <a:pt x="48" y="94"/>
                    </a:cubicBezTo>
                    <a:cubicBezTo>
                      <a:pt x="48" y="93"/>
                      <a:pt x="47" y="92"/>
                      <a:pt x="46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48" y="63"/>
                      <a:pt x="60" y="50"/>
                      <a:pt x="60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" name="CustomShape 10"/>
              <p:cNvSpPr/>
              <p:nvPr/>
            </p:nvSpPr>
            <p:spPr>
              <a:xfrm>
                <a:off x="2024640" y="5063760"/>
                <a:ext cx="1863720" cy="366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ffffff"/>
                    </a:solidFill>
                    <a:latin typeface="Calibri"/>
                  </a:rPr>
                  <a:t>WEAKNESS</a:t>
                </a:r>
                <a:endParaRPr b="0" lang="en-GB" sz="2400" spc="-1" strike="noStrike">
                  <a:latin typeface="Arial"/>
                </a:endParaRPr>
              </a:p>
            </p:txBody>
          </p:sp>
        </p:grpSp>
        <p:sp>
          <p:nvSpPr>
            <p:cNvPr id="544" name="CustomShape 11"/>
            <p:cNvSpPr/>
            <p:nvPr/>
          </p:nvSpPr>
          <p:spPr>
            <a:xfrm>
              <a:off x="1677960" y="2306880"/>
              <a:ext cx="1914840" cy="48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f6af2c"/>
                  </a:solidFill>
                  <a:latin typeface="Calibri"/>
                </a:rPr>
                <a:t>8,690</a:t>
              </a:r>
              <a:endParaRPr b="0" lang="en-GB" sz="3200" spc="-1" strike="noStrike">
                <a:latin typeface="Arial"/>
              </a:endParaRPr>
            </a:p>
          </p:txBody>
        </p:sp>
        <p:sp>
          <p:nvSpPr>
            <p:cNvPr id="545" name="CustomShape 12"/>
            <p:cNvSpPr/>
            <p:nvPr/>
          </p:nvSpPr>
          <p:spPr>
            <a:xfrm>
              <a:off x="1784880" y="2916720"/>
              <a:ext cx="1701360" cy="1279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404040"/>
                  </a:solidFill>
                  <a:latin typeface="Calibri"/>
                </a:rPr>
                <a:t>Lorem ipsum dolor sit amet, consectetur adipiscing elit. Nullam aliquet lorem arcu, ut lobortis libero rutrum nec. 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546" name="Group 13"/>
          <p:cNvGrpSpPr/>
          <p:nvPr/>
        </p:nvGrpSpPr>
        <p:grpSpPr>
          <a:xfrm>
            <a:off x="4724280" y="1481040"/>
            <a:ext cx="2742840" cy="4290120"/>
            <a:chOff x="4724280" y="1481040"/>
            <a:chExt cx="2742840" cy="4290120"/>
          </a:xfrm>
        </p:grpSpPr>
        <p:sp>
          <p:nvSpPr>
            <p:cNvPr id="547" name="CustomShape 14"/>
            <p:cNvSpPr/>
            <p:nvPr/>
          </p:nvSpPr>
          <p:spPr>
            <a:xfrm>
              <a:off x="4724280" y="2373480"/>
              <a:ext cx="2742840" cy="3397680"/>
            </a:xfrm>
            <a:prstGeom prst="roundRect">
              <a:avLst>
                <a:gd name="adj" fmla="val 4630"/>
              </a:avLst>
            </a:prstGeom>
            <a:solidFill>
              <a:srgbClr val="1aa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8" name="CustomShape 15"/>
            <p:cNvSpPr/>
            <p:nvPr/>
          </p:nvSpPr>
          <p:spPr>
            <a:xfrm rot="10800000">
              <a:off x="4992120" y="1481040"/>
              <a:ext cx="2208240" cy="3394080"/>
            </a:xfrm>
            <a:custGeom>
              <a:avLst/>
              <a:gdLst/>
              <a:ahLst/>
              <a:rect l="l" t="t" r="r" b="b"/>
              <a:pathLst>
                <a:path w="2208684" h="3394496">
                  <a:moveTo>
                    <a:pt x="0" y="3394496"/>
                  </a:moveTo>
                  <a:lnTo>
                    <a:pt x="0" y="194971"/>
                  </a:lnTo>
                  <a:lnTo>
                    <a:pt x="477226" y="194971"/>
                  </a:lnTo>
                  <a:lnTo>
                    <a:pt x="590309" y="0"/>
                  </a:lnTo>
                  <a:lnTo>
                    <a:pt x="703392" y="194971"/>
                  </a:lnTo>
                  <a:lnTo>
                    <a:pt x="2208684" y="194971"/>
                  </a:lnTo>
                  <a:lnTo>
                    <a:pt x="2208684" y="27545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algn="tl" blurRad="50800" dir="2700000" dist="37674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549" name="Group 16"/>
            <p:cNvGrpSpPr/>
            <p:nvPr/>
          </p:nvGrpSpPr>
          <p:grpSpPr>
            <a:xfrm>
              <a:off x="4964040" y="5006520"/>
              <a:ext cx="2384640" cy="481320"/>
              <a:chOff x="4964040" y="5006520"/>
              <a:chExt cx="2384640" cy="481320"/>
            </a:xfrm>
          </p:grpSpPr>
          <p:sp>
            <p:nvSpPr>
              <p:cNvPr id="550" name="CustomShape 17"/>
              <p:cNvSpPr/>
              <p:nvPr/>
            </p:nvSpPr>
            <p:spPr>
              <a:xfrm>
                <a:off x="4964040" y="5006520"/>
                <a:ext cx="299520" cy="481320"/>
              </a:xfrm>
              <a:custGeom>
                <a:avLst/>
                <a:gdLst/>
                <a:ahLst/>
                <a:rect l="l" t="t" r="r" b="b"/>
                <a:pathLst>
                  <a:path w="60" h="96">
                    <a:moveTo>
                      <a:pt x="60" y="34"/>
                    </a:move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5" y="0"/>
                      <a:pt x="5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0"/>
                      <a:pt x="40" y="21"/>
                      <a:pt x="40" y="21"/>
                    </a:cubicBezTo>
                    <a:cubicBezTo>
                      <a:pt x="40" y="22"/>
                      <a:pt x="40" y="23"/>
                      <a:pt x="39" y="23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4"/>
                      <a:pt x="19" y="44"/>
                      <a:pt x="18" y="44"/>
                    </a:cubicBezTo>
                    <a:cubicBezTo>
                      <a:pt x="17" y="44"/>
                      <a:pt x="17" y="44"/>
                      <a:pt x="17" y="43"/>
                    </a:cubicBezTo>
                    <a:cubicBezTo>
                      <a:pt x="16" y="43"/>
                      <a:pt x="16" y="41"/>
                      <a:pt x="17" y="41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7" y="24"/>
                      <a:pt x="16" y="24"/>
                      <a:pt x="16" y="23"/>
                    </a:cubicBezTo>
                    <a:cubicBezTo>
                      <a:pt x="16" y="22"/>
                      <a:pt x="16" y="21"/>
                      <a:pt x="17" y="2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50"/>
                      <a:pt x="12" y="63"/>
                      <a:pt x="28" y="64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13" y="92"/>
                      <a:pt x="12" y="93"/>
                      <a:pt x="12" y="94"/>
                    </a:cubicBezTo>
                    <a:cubicBezTo>
                      <a:pt x="12" y="95"/>
                      <a:pt x="13" y="96"/>
                      <a:pt x="14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7" y="96"/>
                      <a:pt x="48" y="95"/>
                      <a:pt x="48" y="94"/>
                    </a:cubicBezTo>
                    <a:cubicBezTo>
                      <a:pt x="48" y="93"/>
                      <a:pt x="47" y="92"/>
                      <a:pt x="46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48" y="63"/>
                      <a:pt x="60" y="50"/>
                      <a:pt x="60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1" name="CustomShape 18"/>
              <p:cNvSpPr/>
              <p:nvPr/>
            </p:nvSpPr>
            <p:spPr>
              <a:xfrm>
                <a:off x="5484960" y="5063760"/>
                <a:ext cx="1863720" cy="366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ffffff"/>
                    </a:solidFill>
                    <a:latin typeface="Calibri"/>
                  </a:rPr>
                  <a:t>WEAKNESS</a:t>
                </a:r>
                <a:endParaRPr b="0" lang="en-GB" sz="2400" spc="-1" strike="noStrike">
                  <a:latin typeface="Arial"/>
                </a:endParaRPr>
              </a:p>
            </p:txBody>
          </p:sp>
        </p:grpSp>
        <p:sp>
          <p:nvSpPr>
            <p:cNvPr id="552" name="CustomShape 19"/>
            <p:cNvSpPr/>
            <p:nvPr/>
          </p:nvSpPr>
          <p:spPr>
            <a:xfrm>
              <a:off x="5138280" y="2306880"/>
              <a:ext cx="1914840" cy="48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1aa39b"/>
                  </a:solidFill>
                  <a:latin typeface="Calibri"/>
                </a:rPr>
                <a:t>17,650</a:t>
              </a:r>
              <a:endParaRPr b="0" lang="en-GB" sz="3200" spc="-1" strike="noStrike">
                <a:latin typeface="Arial"/>
              </a:endParaRPr>
            </a:p>
          </p:txBody>
        </p:sp>
        <p:sp>
          <p:nvSpPr>
            <p:cNvPr id="553" name="CustomShape 20"/>
            <p:cNvSpPr/>
            <p:nvPr/>
          </p:nvSpPr>
          <p:spPr>
            <a:xfrm>
              <a:off x="5245200" y="2916720"/>
              <a:ext cx="1701360" cy="1279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404040"/>
                  </a:solidFill>
                  <a:latin typeface="Calibri"/>
                </a:rPr>
                <a:t>Lorem ipsum dolor sit amet, consectetur adipiscing elit. Nullam aliquet lorem arcu, ut lobortis libero rutrum nec. 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554" name="Group 21"/>
          <p:cNvGrpSpPr/>
          <p:nvPr/>
        </p:nvGrpSpPr>
        <p:grpSpPr>
          <a:xfrm>
            <a:off x="8184600" y="1481040"/>
            <a:ext cx="2742840" cy="4290120"/>
            <a:chOff x="8184600" y="1481040"/>
            <a:chExt cx="2742840" cy="4290120"/>
          </a:xfrm>
        </p:grpSpPr>
        <p:sp>
          <p:nvSpPr>
            <p:cNvPr id="555" name="CustomShape 22"/>
            <p:cNvSpPr/>
            <p:nvPr/>
          </p:nvSpPr>
          <p:spPr>
            <a:xfrm>
              <a:off x="8184600" y="2373480"/>
              <a:ext cx="2742840" cy="3397680"/>
            </a:xfrm>
            <a:prstGeom prst="roundRect">
              <a:avLst>
                <a:gd name="adj" fmla="val 4630"/>
              </a:avLst>
            </a:prstGeom>
            <a:solidFill>
              <a:srgbClr val="e265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6" name="CustomShape 23"/>
            <p:cNvSpPr/>
            <p:nvPr/>
          </p:nvSpPr>
          <p:spPr>
            <a:xfrm rot="10800000">
              <a:off x="8452440" y="1481040"/>
              <a:ext cx="2208240" cy="3394080"/>
            </a:xfrm>
            <a:custGeom>
              <a:avLst/>
              <a:gdLst/>
              <a:ahLst/>
              <a:rect l="l" t="t" r="r" b="b"/>
              <a:pathLst>
                <a:path w="2208684" h="3394496">
                  <a:moveTo>
                    <a:pt x="0" y="3394496"/>
                  </a:moveTo>
                  <a:lnTo>
                    <a:pt x="0" y="194971"/>
                  </a:lnTo>
                  <a:lnTo>
                    <a:pt x="477226" y="194971"/>
                  </a:lnTo>
                  <a:lnTo>
                    <a:pt x="590309" y="0"/>
                  </a:lnTo>
                  <a:lnTo>
                    <a:pt x="703392" y="194971"/>
                  </a:lnTo>
                  <a:lnTo>
                    <a:pt x="2208684" y="194971"/>
                  </a:lnTo>
                  <a:lnTo>
                    <a:pt x="2208684" y="27545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algn="tl" blurRad="50800" dir="2700000" dist="37674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557" name="Group 24"/>
            <p:cNvGrpSpPr/>
            <p:nvPr/>
          </p:nvGrpSpPr>
          <p:grpSpPr>
            <a:xfrm>
              <a:off x="8424360" y="5006520"/>
              <a:ext cx="2384640" cy="481320"/>
              <a:chOff x="8424360" y="5006520"/>
              <a:chExt cx="2384640" cy="481320"/>
            </a:xfrm>
          </p:grpSpPr>
          <p:sp>
            <p:nvSpPr>
              <p:cNvPr id="558" name="CustomShape 25"/>
              <p:cNvSpPr/>
              <p:nvPr/>
            </p:nvSpPr>
            <p:spPr>
              <a:xfrm>
                <a:off x="8424360" y="5006520"/>
                <a:ext cx="299520" cy="481320"/>
              </a:xfrm>
              <a:custGeom>
                <a:avLst/>
                <a:gdLst/>
                <a:ahLst/>
                <a:rect l="l" t="t" r="r" b="b"/>
                <a:pathLst>
                  <a:path w="60" h="96">
                    <a:moveTo>
                      <a:pt x="60" y="34"/>
                    </a:move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5" y="0"/>
                      <a:pt x="5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9" y="20"/>
                      <a:pt x="40" y="21"/>
                      <a:pt x="40" y="21"/>
                    </a:cubicBezTo>
                    <a:cubicBezTo>
                      <a:pt x="40" y="22"/>
                      <a:pt x="40" y="23"/>
                      <a:pt x="39" y="23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4"/>
                      <a:pt x="19" y="44"/>
                      <a:pt x="18" y="44"/>
                    </a:cubicBezTo>
                    <a:cubicBezTo>
                      <a:pt x="17" y="44"/>
                      <a:pt x="17" y="44"/>
                      <a:pt x="17" y="43"/>
                    </a:cubicBezTo>
                    <a:cubicBezTo>
                      <a:pt x="16" y="43"/>
                      <a:pt x="16" y="41"/>
                      <a:pt x="17" y="41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7" y="24"/>
                      <a:pt x="16" y="24"/>
                      <a:pt x="16" y="23"/>
                    </a:cubicBezTo>
                    <a:cubicBezTo>
                      <a:pt x="16" y="22"/>
                      <a:pt x="16" y="21"/>
                      <a:pt x="17" y="2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50"/>
                      <a:pt x="12" y="63"/>
                      <a:pt x="28" y="64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13" y="92"/>
                      <a:pt x="12" y="93"/>
                      <a:pt x="12" y="94"/>
                    </a:cubicBezTo>
                    <a:cubicBezTo>
                      <a:pt x="12" y="95"/>
                      <a:pt x="13" y="96"/>
                      <a:pt x="14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7" y="96"/>
                      <a:pt x="48" y="95"/>
                      <a:pt x="48" y="94"/>
                    </a:cubicBezTo>
                    <a:cubicBezTo>
                      <a:pt x="48" y="93"/>
                      <a:pt x="47" y="92"/>
                      <a:pt x="46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48" y="63"/>
                      <a:pt x="60" y="50"/>
                      <a:pt x="60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" name="CustomShape 26"/>
              <p:cNvSpPr/>
              <p:nvPr/>
            </p:nvSpPr>
            <p:spPr>
              <a:xfrm>
                <a:off x="8945280" y="5063760"/>
                <a:ext cx="1863720" cy="3664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ctr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2400" spc="-1" strike="noStrike">
                    <a:solidFill>
                      <a:srgbClr val="ffffff"/>
                    </a:solidFill>
                    <a:latin typeface="Calibri"/>
                  </a:rPr>
                  <a:t>WEAKNESS</a:t>
                </a:r>
                <a:endParaRPr b="0" lang="en-GB" sz="2400" spc="-1" strike="noStrike">
                  <a:latin typeface="Arial"/>
                </a:endParaRPr>
              </a:p>
            </p:txBody>
          </p:sp>
        </p:grpSp>
        <p:sp>
          <p:nvSpPr>
            <p:cNvPr id="560" name="CustomShape 27"/>
            <p:cNvSpPr/>
            <p:nvPr/>
          </p:nvSpPr>
          <p:spPr>
            <a:xfrm>
              <a:off x="8598600" y="2306880"/>
              <a:ext cx="1914840" cy="48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e26530"/>
                  </a:solidFill>
                  <a:latin typeface="Calibri"/>
                </a:rPr>
                <a:t>3,320</a:t>
              </a:r>
              <a:endParaRPr b="0" lang="en-GB" sz="3200" spc="-1" strike="noStrike">
                <a:latin typeface="Arial"/>
              </a:endParaRPr>
            </a:p>
          </p:txBody>
        </p:sp>
        <p:sp>
          <p:nvSpPr>
            <p:cNvPr id="561" name="CustomShape 28"/>
            <p:cNvSpPr/>
            <p:nvPr/>
          </p:nvSpPr>
          <p:spPr>
            <a:xfrm>
              <a:off x="8705520" y="2916720"/>
              <a:ext cx="1701360" cy="1279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404040"/>
                  </a:solidFill>
                  <a:latin typeface="Calibri"/>
                </a:rPr>
                <a:t>Lorem ipsum dolor sit amet, consectetur adipiscing elit. Nullam aliquet lorem arcu, ut lobortis libero rutrum nec. 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562" name="Group 29"/>
          <p:cNvGrpSpPr/>
          <p:nvPr/>
        </p:nvGrpSpPr>
        <p:grpSpPr>
          <a:xfrm>
            <a:off x="590400" y="1149480"/>
            <a:ext cx="1171440" cy="1863360"/>
            <a:chOff x="590400" y="1149480"/>
            <a:chExt cx="1171440" cy="1863360"/>
          </a:xfrm>
        </p:grpSpPr>
        <p:sp>
          <p:nvSpPr>
            <p:cNvPr id="563" name="CustomShape 30"/>
            <p:cNvSpPr/>
            <p:nvPr/>
          </p:nvSpPr>
          <p:spPr>
            <a:xfrm>
              <a:off x="1023840" y="1676520"/>
              <a:ext cx="221760" cy="541080"/>
            </a:xfrm>
            <a:custGeom>
              <a:avLst/>
              <a:gdLst/>
              <a:ahLst/>
              <a:rect l="l" t="t" r="r" b="b"/>
              <a:pathLst>
                <a:path w="140" h="341">
                  <a:moveTo>
                    <a:pt x="54" y="0"/>
                  </a:moveTo>
                  <a:lnTo>
                    <a:pt x="45" y="197"/>
                  </a:lnTo>
                  <a:lnTo>
                    <a:pt x="0" y="341"/>
                  </a:lnTo>
                  <a:lnTo>
                    <a:pt x="83" y="341"/>
                  </a:lnTo>
                  <a:lnTo>
                    <a:pt x="126" y="216"/>
                  </a:lnTo>
                  <a:lnTo>
                    <a:pt x="140" y="7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7eb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31"/>
            <p:cNvSpPr/>
            <p:nvPr/>
          </p:nvSpPr>
          <p:spPr>
            <a:xfrm>
              <a:off x="1020600" y="2770200"/>
              <a:ext cx="114120" cy="134640"/>
            </a:xfrm>
            <a:custGeom>
              <a:avLst/>
              <a:gdLst/>
              <a:ahLst/>
              <a:rect l="l" t="t" r="r" b="b"/>
              <a:pathLst>
                <a:path w="72" h="85">
                  <a:moveTo>
                    <a:pt x="55" y="0"/>
                  </a:moveTo>
                  <a:lnTo>
                    <a:pt x="72" y="79"/>
                  </a:lnTo>
                  <a:lnTo>
                    <a:pt x="15" y="85"/>
                  </a:lnTo>
                  <a:lnTo>
                    <a:pt x="0" y="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32"/>
            <p:cNvSpPr/>
            <p:nvPr/>
          </p:nvSpPr>
          <p:spPr>
            <a:xfrm>
              <a:off x="833400" y="2857680"/>
              <a:ext cx="315720" cy="131400"/>
            </a:xfrm>
            <a:custGeom>
              <a:avLst/>
              <a:gdLst/>
              <a:ahLst/>
              <a:rect l="l" t="t" r="r" b="b"/>
              <a:pathLst>
                <a:path w="105" h="44">
                  <a:moveTo>
                    <a:pt x="102" y="9"/>
                  </a:moveTo>
                  <a:cubicBezTo>
                    <a:pt x="101" y="7"/>
                    <a:pt x="99" y="6"/>
                    <a:pt x="97" y="7"/>
                  </a:cubicBezTo>
                  <a:cubicBezTo>
                    <a:pt x="94" y="10"/>
                    <a:pt x="88" y="14"/>
                    <a:pt x="80" y="13"/>
                  </a:cubicBezTo>
                  <a:cubicBezTo>
                    <a:pt x="71" y="12"/>
                    <a:pt x="67" y="7"/>
                    <a:pt x="66" y="3"/>
                  </a:cubicBezTo>
                  <a:cubicBezTo>
                    <a:pt x="65" y="1"/>
                    <a:pt x="64" y="0"/>
                    <a:pt x="62" y="1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5" y="29"/>
                    <a:pt x="2" y="33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40"/>
                    <a:pt x="2" y="44"/>
                    <a:pt x="6" y="4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1"/>
                    <a:pt x="105" y="37"/>
                    <a:pt x="105" y="3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3" y="12"/>
                    <a:pt x="103" y="12"/>
                  </a:cubicBezTo>
                  <a:lnTo>
                    <a:pt x="102" y="9"/>
                  </a:lnTo>
                  <a:close/>
                </a:path>
              </a:pathLst>
            </a:custGeom>
            <a:solidFill>
              <a:srgbClr val="1f252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33"/>
            <p:cNvSpPr/>
            <p:nvPr/>
          </p:nvSpPr>
          <p:spPr>
            <a:xfrm>
              <a:off x="755640" y="2154240"/>
              <a:ext cx="807840" cy="672840"/>
            </a:xfrm>
            <a:custGeom>
              <a:avLst/>
              <a:gdLst/>
              <a:ahLst/>
              <a:rect l="l" t="t" r="r" b="b"/>
              <a:pathLst>
                <a:path w="269" h="225">
                  <a:moveTo>
                    <a:pt x="117" y="5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5" y="3"/>
                    <a:pt x="2" y="38"/>
                  </a:cubicBezTo>
                  <a:cubicBezTo>
                    <a:pt x="0" y="72"/>
                    <a:pt x="64" y="172"/>
                    <a:pt x="74" y="225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195" y="76"/>
                    <a:pt x="195" y="76"/>
                    <a:pt x="195" y="76"/>
                  </a:cubicBezTo>
                  <a:cubicBezTo>
                    <a:pt x="203" y="76"/>
                    <a:pt x="210" y="75"/>
                    <a:pt x="218" y="73"/>
                  </a:cubicBezTo>
                  <a:cubicBezTo>
                    <a:pt x="238" y="66"/>
                    <a:pt x="269" y="55"/>
                    <a:pt x="252" y="0"/>
                  </a:cubicBezTo>
                  <a:lnTo>
                    <a:pt x="117" y="5"/>
                  </a:ln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34"/>
            <p:cNvSpPr/>
            <p:nvPr/>
          </p:nvSpPr>
          <p:spPr>
            <a:xfrm>
              <a:off x="1179360" y="2770200"/>
              <a:ext cx="128160" cy="161640"/>
            </a:xfrm>
            <a:custGeom>
              <a:avLst/>
              <a:gdLst/>
              <a:ahLst/>
              <a:rect l="l" t="t" r="r" b="b"/>
              <a:pathLst>
                <a:path w="81" h="102">
                  <a:moveTo>
                    <a:pt x="55" y="0"/>
                  </a:moveTo>
                  <a:lnTo>
                    <a:pt x="81" y="94"/>
                  </a:lnTo>
                  <a:lnTo>
                    <a:pt x="26" y="102"/>
                  </a:lnTo>
                  <a:lnTo>
                    <a:pt x="0" y="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35"/>
            <p:cNvSpPr/>
            <p:nvPr/>
          </p:nvSpPr>
          <p:spPr>
            <a:xfrm>
              <a:off x="1008000" y="2881440"/>
              <a:ext cx="321840" cy="131400"/>
            </a:xfrm>
            <a:custGeom>
              <a:avLst/>
              <a:gdLst/>
              <a:ahLst/>
              <a:rect l="l" t="t" r="r" b="b"/>
              <a:pathLst>
                <a:path w="107" h="44">
                  <a:moveTo>
                    <a:pt x="102" y="9"/>
                  </a:moveTo>
                  <a:cubicBezTo>
                    <a:pt x="101" y="7"/>
                    <a:pt x="99" y="6"/>
                    <a:pt x="97" y="8"/>
                  </a:cubicBezTo>
                  <a:cubicBezTo>
                    <a:pt x="94" y="10"/>
                    <a:pt x="88" y="14"/>
                    <a:pt x="80" y="13"/>
                  </a:cubicBezTo>
                  <a:cubicBezTo>
                    <a:pt x="71" y="12"/>
                    <a:pt x="68" y="7"/>
                    <a:pt x="67" y="3"/>
                  </a:cubicBezTo>
                  <a:cubicBezTo>
                    <a:pt x="66" y="1"/>
                    <a:pt x="64" y="0"/>
                    <a:pt x="62" y="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5" y="30"/>
                    <a:pt x="3" y="33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0" y="40"/>
                    <a:pt x="3" y="44"/>
                    <a:pt x="6" y="44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4" y="41"/>
                    <a:pt x="107" y="38"/>
                    <a:pt x="107" y="34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2"/>
                    <a:pt x="103" y="12"/>
                  </a:cubicBezTo>
                  <a:lnTo>
                    <a:pt x="102" y="9"/>
                  </a:lnTo>
                  <a:close/>
                </a:path>
              </a:pathLst>
            </a:custGeom>
            <a:solidFill>
              <a:srgbClr val="1f252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36"/>
            <p:cNvSpPr/>
            <p:nvPr/>
          </p:nvSpPr>
          <p:spPr>
            <a:xfrm>
              <a:off x="1297080" y="1549440"/>
              <a:ext cx="272520" cy="177480"/>
            </a:xfrm>
            <a:custGeom>
              <a:avLst/>
              <a:gdLst/>
              <a:ahLst/>
              <a:rect l="l" t="t" r="r" b="b"/>
              <a:pathLst>
                <a:path w="91" h="59">
                  <a:moveTo>
                    <a:pt x="20" y="0"/>
                  </a:moveTo>
                  <a:cubicBezTo>
                    <a:pt x="21" y="2"/>
                    <a:pt x="91" y="20"/>
                    <a:pt x="91" y="20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0" y="54"/>
                    <a:pt x="0" y="54"/>
                    <a:pt x="0" y="54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7eb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37"/>
            <p:cNvSpPr/>
            <p:nvPr/>
          </p:nvSpPr>
          <p:spPr>
            <a:xfrm>
              <a:off x="1109520" y="1579680"/>
              <a:ext cx="553680" cy="588600"/>
            </a:xfrm>
            <a:custGeom>
              <a:avLst/>
              <a:gdLst/>
              <a:ahLst/>
              <a:rect l="l" t="t" r="r" b="b"/>
              <a:pathLst>
                <a:path w="184" h="197">
                  <a:moveTo>
                    <a:pt x="53" y="0"/>
                  </a:moveTo>
                  <a:cubicBezTo>
                    <a:pt x="53" y="0"/>
                    <a:pt x="7" y="17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3" y="53"/>
                    <a:pt x="10" y="73"/>
                    <a:pt x="23" y="91"/>
                  </a:cubicBezTo>
                  <a:cubicBezTo>
                    <a:pt x="38" y="112"/>
                    <a:pt x="56" y="149"/>
                    <a:pt x="53" y="197"/>
                  </a:cubicBezTo>
                  <a:cubicBezTo>
                    <a:pt x="184" y="197"/>
                    <a:pt x="184" y="197"/>
                    <a:pt x="184" y="197"/>
                  </a:cubicBezTo>
                  <a:cubicBezTo>
                    <a:pt x="184" y="197"/>
                    <a:pt x="177" y="62"/>
                    <a:pt x="138" y="10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f7eb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38"/>
            <p:cNvSpPr/>
            <p:nvPr/>
          </p:nvSpPr>
          <p:spPr>
            <a:xfrm>
              <a:off x="1206360" y="1447920"/>
              <a:ext cx="171000" cy="202680"/>
            </a:xfrm>
            <a:custGeom>
              <a:avLst/>
              <a:gdLst/>
              <a:ahLst/>
              <a:rect l="l" t="t" r="r" b="b"/>
              <a:pathLst>
                <a:path w="57" h="68">
                  <a:moveTo>
                    <a:pt x="36" y="65"/>
                  </a:moveTo>
                  <a:cubicBezTo>
                    <a:pt x="36" y="65"/>
                    <a:pt x="36" y="65"/>
                    <a:pt x="36" y="65"/>
                  </a:cubicBezTo>
                  <a:cubicBezTo>
                    <a:pt x="49" y="63"/>
                    <a:pt x="57" y="50"/>
                    <a:pt x="54" y="3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60"/>
                    <a:pt x="23" y="68"/>
                    <a:pt x="36" y="65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39"/>
            <p:cNvSpPr/>
            <p:nvPr/>
          </p:nvSpPr>
          <p:spPr>
            <a:xfrm>
              <a:off x="1206360" y="1487520"/>
              <a:ext cx="150480" cy="101160"/>
            </a:xfrm>
            <a:custGeom>
              <a:avLst/>
              <a:gdLst/>
              <a:ahLst/>
              <a:rect l="l" t="t" r="r" b="b"/>
              <a:pathLst>
                <a:path w="50" h="34">
                  <a:moveTo>
                    <a:pt x="50" y="0"/>
                  </a:moveTo>
                  <a:cubicBezTo>
                    <a:pt x="50" y="0"/>
                    <a:pt x="45" y="30"/>
                    <a:pt x="21" y="32"/>
                  </a:cubicBezTo>
                  <a:cubicBezTo>
                    <a:pt x="0" y="34"/>
                    <a:pt x="2" y="4"/>
                    <a:pt x="2" y="4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f4be9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40"/>
            <p:cNvSpPr/>
            <p:nvPr/>
          </p:nvSpPr>
          <p:spPr>
            <a:xfrm>
              <a:off x="1108080" y="1220760"/>
              <a:ext cx="280800" cy="325080"/>
            </a:xfrm>
            <a:custGeom>
              <a:avLst/>
              <a:gdLst/>
              <a:ahLst/>
              <a:rect l="l" t="t" r="r" b="b"/>
              <a:pathLst>
                <a:path w="94" h="109">
                  <a:moveTo>
                    <a:pt x="56" y="104"/>
                  </a:moveTo>
                  <a:cubicBezTo>
                    <a:pt x="60" y="103"/>
                    <a:pt x="60" y="103"/>
                    <a:pt x="60" y="103"/>
                  </a:cubicBezTo>
                  <a:cubicBezTo>
                    <a:pt x="81" y="99"/>
                    <a:pt x="94" y="78"/>
                    <a:pt x="89" y="57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79" y="13"/>
                    <a:pt x="58" y="0"/>
                    <a:pt x="37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13" y="11"/>
                    <a:pt x="0" y="31"/>
                    <a:pt x="5" y="52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5" y="96"/>
                    <a:pt x="35" y="109"/>
                    <a:pt x="56" y="104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41"/>
            <p:cNvSpPr/>
            <p:nvPr/>
          </p:nvSpPr>
          <p:spPr>
            <a:xfrm>
              <a:off x="1125360" y="1413000"/>
              <a:ext cx="239400" cy="155160"/>
            </a:xfrm>
            <a:custGeom>
              <a:avLst/>
              <a:gdLst/>
              <a:ahLst/>
              <a:rect l="l" t="t" r="r" b="b"/>
              <a:pathLst>
                <a:path w="80" h="52">
                  <a:moveTo>
                    <a:pt x="70" y="3"/>
                  </a:moveTo>
                  <a:cubicBezTo>
                    <a:pt x="69" y="5"/>
                    <a:pt x="68" y="7"/>
                    <a:pt x="68" y="11"/>
                  </a:cubicBezTo>
                  <a:cubicBezTo>
                    <a:pt x="67" y="16"/>
                    <a:pt x="65" y="20"/>
                    <a:pt x="61" y="23"/>
                  </a:cubicBezTo>
                  <a:cubicBezTo>
                    <a:pt x="50" y="31"/>
                    <a:pt x="41" y="11"/>
                    <a:pt x="24" y="15"/>
                  </a:cubicBezTo>
                  <a:cubicBezTo>
                    <a:pt x="24" y="15"/>
                    <a:pt x="17" y="16"/>
                    <a:pt x="16" y="23"/>
                  </a:cubicBezTo>
                  <a:cubicBezTo>
                    <a:pt x="15" y="30"/>
                    <a:pt x="5" y="18"/>
                    <a:pt x="3" y="9"/>
                  </a:cubicBezTo>
                  <a:cubicBezTo>
                    <a:pt x="1" y="0"/>
                    <a:pt x="0" y="52"/>
                    <a:pt x="42" y="48"/>
                  </a:cubicBezTo>
                  <a:cubicBezTo>
                    <a:pt x="42" y="48"/>
                    <a:pt x="63" y="47"/>
                    <a:pt x="77" y="26"/>
                  </a:cubicBezTo>
                  <a:cubicBezTo>
                    <a:pt x="79" y="23"/>
                    <a:pt x="80" y="21"/>
                    <a:pt x="80" y="18"/>
                  </a:cubicBezTo>
                  <a:cubicBezTo>
                    <a:pt x="80" y="14"/>
                    <a:pt x="79" y="7"/>
                    <a:pt x="75" y="3"/>
                  </a:cubicBezTo>
                  <a:cubicBezTo>
                    <a:pt x="74" y="1"/>
                    <a:pt x="71" y="1"/>
                    <a:pt x="70" y="3"/>
                  </a:cubicBez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42"/>
            <p:cNvSpPr/>
            <p:nvPr/>
          </p:nvSpPr>
          <p:spPr>
            <a:xfrm>
              <a:off x="1055520" y="1149480"/>
              <a:ext cx="363240" cy="266400"/>
            </a:xfrm>
            <a:custGeom>
              <a:avLst/>
              <a:gdLst/>
              <a:ahLst/>
              <a:rect l="l" t="t" r="r" b="b"/>
              <a:pathLst>
                <a:path w="121" h="89">
                  <a:moveTo>
                    <a:pt x="93" y="79"/>
                  </a:moveTo>
                  <a:cubicBezTo>
                    <a:pt x="93" y="79"/>
                    <a:pt x="75" y="73"/>
                    <a:pt x="78" y="47"/>
                  </a:cubicBezTo>
                  <a:cubicBezTo>
                    <a:pt x="78" y="47"/>
                    <a:pt x="33" y="89"/>
                    <a:pt x="0" y="58"/>
                  </a:cubicBezTo>
                  <a:cubicBezTo>
                    <a:pt x="0" y="58"/>
                    <a:pt x="15" y="54"/>
                    <a:pt x="21" y="44"/>
                  </a:cubicBezTo>
                  <a:cubicBezTo>
                    <a:pt x="32" y="26"/>
                    <a:pt x="64" y="0"/>
                    <a:pt x="90" y="30"/>
                  </a:cubicBezTo>
                  <a:cubicBezTo>
                    <a:pt x="90" y="30"/>
                    <a:pt x="121" y="25"/>
                    <a:pt x="112" y="73"/>
                  </a:cubicBezTo>
                  <a:lnTo>
                    <a:pt x="93" y="79"/>
                  </a:lnTo>
                  <a:close/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43"/>
            <p:cNvSpPr/>
            <p:nvPr/>
          </p:nvSpPr>
          <p:spPr>
            <a:xfrm>
              <a:off x="1330200" y="1332000"/>
              <a:ext cx="88560" cy="88560"/>
            </a:xfrm>
            <a:custGeom>
              <a:avLst/>
              <a:gdLst/>
              <a:ahLst/>
              <a:rect l="l" t="t" r="r" b="b"/>
              <a:pathLst>
                <a:path w="30" h="30">
                  <a:moveTo>
                    <a:pt x="2" y="18"/>
                  </a:moveTo>
                  <a:cubicBezTo>
                    <a:pt x="4" y="26"/>
                    <a:pt x="11" y="30"/>
                    <a:pt x="18" y="29"/>
                  </a:cubicBezTo>
                  <a:cubicBezTo>
                    <a:pt x="26" y="27"/>
                    <a:pt x="30" y="19"/>
                    <a:pt x="29" y="12"/>
                  </a:cubicBezTo>
                  <a:cubicBezTo>
                    <a:pt x="27" y="5"/>
                    <a:pt x="20" y="0"/>
                    <a:pt x="12" y="2"/>
                  </a:cubicBezTo>
                  <a:cubicBezTo>
                    <a:pt x="5" y="4"/>
                    <a:pt x="0" y="11"/>
                    <a:pt x="2" y="18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44"/>
            <p:cNvSpPr/>
            <p:nvPr/>
          </p:nvSpPr>
          <p:spPr>
            <a:xfrm>
              <a:off x="1239840" y="1639800"/>
              <a:ext cx="87120" cy="83880"/>
            </a:xfrm>
            <a:custGeom>
              <a:avLst/>
              <a:gdLst/>
              <a:ahLst/>
              <a:rect l="l" t="t" r="r" b="b"/>
              <a:pathLst>
                <a:path w="55" h="53">
                  <a:moveTo>
                    <a:pt x="17" y="0"/>
                  </a:moveTo>
                  <a:lnTo>
                    <a:pt x="55" y="0"/>
                  </a:lnTo>
                  <a:lnTo>
                    <a:pt x="28" y="53"/>
                  </a:lnTo>
                  <a:lnTo>
                    <a:pt x="0" y="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78d8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45"/>
            <p:cNvSpPr/>
            <p:nvPr/>
          </p:nvSpPr>
          <p:spPr>
            <a:xfrm>
              <a:off x="1300320" y="1538280"/>
              <a:ext cx="137880" cy="158400"/>
            </a:xfrm>
            <a:custGeom>
              <a:avLst/>
              <a:gdLst/>
              <a:ahLst/>
              <a:rect l="l" t="t" r="r" b="b"/>
              <a:pathLst>
                <a:path w="46" h="53">
                  <a:moveTo>
                    <a:pt x="25" y="6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39" y="0"/>
                    <a:pt x="25" y="6"/>
                  </a:cubicBezTo>
                  <a:close/>
                </a:path>
              </a:pathLst>
            </a:custGeom>
            <a:solidFill>
              <a:srgbClr val="fff7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46"/>
            <p:cNvSpPr/>
            <p:nvPr/>
          </p:nvSpPr>
          <p:spPr>
            <a:xfrm>
              <a:off x="1193760" y="1579680"/>
              <a:ext cx="72720" cy="107640"/>
            </a:xfrm>
            <a:custGeom>
              <a:avLst/>
              <a:gdLst/>
              <a:ahLst/>
              <a:rect l="l" t="t" r="r" b="b"/>
              <a:pathLst>
                <a:path w="24" h="36">
                  <a:moveTo>
                    <a:pt x="24" y="20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3" y="0"/>
                    <a:pt x="11" y="2"/>
                  </a:cubicBezTo>
                  <a:lnTo>
                    <a:pt x="24" y="20"/>
                  </a:lnTo>
                  <a:close/>
                </a:path>
              </a:pathLst>
            </a:custGeom>
            <a:solidFill>
              <a:srgbClr val="fff7f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47"/>
            <p:cNvSpPr/>
            <p:nvPr/>
          </p:nvSpPr>
          <p:spPr>
            <a:xfrm>
              <a:off x="1227240" y="1687680"/>
              <a:ext cx="131400" cy="412560"/>
            </a:xfrm>
            <a:custGeom>
              <a:avLst/>
              <a:gdLst/>
              <a:ahLst/>
              <a:rect l="l" t="t" r="r" b="b"/>
              <a:pathLst>
                <a:path w="44" h="138">
                  <a:moveTo>
                    <a:pt x="19" y="3"/>
                  </a:moveTo>
                  <a:cubicBezTo>
                    <a:pt x="19" y="3"/>
                    <a:pt x="0" y="52"/>
                    <a:pt x="4" y="121"/>
                  </a:cubicBezTo>
                  <a:cubicBezTo>
                    <a:pt x="23" y="138"/>
                    <a:pt x="23" y="138"/>
                    <a:pt x="23" y="13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19" y="3"/>
                  </a:lnTo>
                  <a:close/>
                </a:path>
              </a:pathLst>
            </a:custGeom>
            <a:solidFill>
              <a:srgbClr val="178d8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48"/>
            <p:cNvSpPr/>
            <p:nvPr/>
          </p:nvSpPr>
          <p:spPr>
            <a:xfrm>
              <a:off x="1260360" y="2043000"/>
              <a:ext cx="158400" cy="110880"/>
            </a:xfrm>
            <a:custGeom>
              <a:avLst/>
              <a:gdLst/>
              <a:ahLst/>
              <a:rect l="l" t="t" r="r" b="b"/>
              <a:pathLst>
                <a:path w="100" h="70">
                  <a:moveTo>
                    <a:pt x="79" y="0"/>
                  </a:moveTo>
                  <a:lnTo>
                    <a:pt x="4" y="25"/>
                  </a:lnTo>
                  <a:lnTo>
                    <a:pt x="0" y="70"/>
                  </a:lnTo>
                  <a:lnTo>
                    <a:pt x="100" y="4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49"/>
            <p:cNvSpPr/>
            <p:nvPr/>
          </p:nvSpPr>
          <p:spPr>
            <a:xfrm>
              <a:off x="1136520" y="2055960"/>
              <a:ext cx="147240" cy="149040"/>
            </a:xfrm>
            <a:prstGeom prst="ellipse">
              <a:avLst/>
            </a:pr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50"/>
            <p:cNvSpPr/>
            <p:nvPr/>
          </p:nvSpPr>
          <p:spPr>
            <a:xfrm>
              <a:off x="917640" y="2154240"/>
              <a:ext cx="807840" cy="690120"/>
            </a:xfrm>
            <a:custGeom>
              <a:avLst/>
              <a:gdLst/>
              <a:ahLst/>
              <a:rect l="l" t="t" r="r" b="b"/>
              <a:pathLst>
                <a:path w="269" h="231">
                  <a:moveTo>
                    <a:pt x="117" y="5"/>
                  </a:move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5" y="3"/>
                    <a:pt x="3" y="38"/>
                  </a:cubicBezTo>
                  <a:cubicBezTo>
                    <a:pt x="0" y="72"/>
                    <a:pt x="69" y="178"/>
                    <a:pt x="80" y="231"/>
                  </a:cubicBezTo>
                  <a:cubicBezTo>
                    <a:pt x="138" y="226"/>
                    <a:pt x="138" y="226"/>
                    <a:pt x="138" y="22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195" y="76"/>
                    <a:pt x="195" y="76"/>
                    <a:pt x="195" y="76"/>
                  </a:cubicBezTo>
                  <a:cubicBezTo>
                    <a:pt x="203" y="76"/>
                    <a:pt x="211" y="75"/>
                    <a:pt x="218" y="73"/>
                  </a:cubicBezTo>
                  <a:cubicBezTo>
                    <a:pt x="238" y="66"/>
                    <a:pt x="269" y="55"/>
                    <a:pt x="252" y="0"/>
                  </a:cubicBezTo>
                  <a:lnTo>
                    <a:pt x="117" y="5"/>
                  </a:lnTo>
                  <a:close/>
                </a:path>
              </a:pathLst>
            </a:custGeom>
            <a:solidFill>
              <a:srgbClr val="178d8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51"/>
            <p:cNvSpPr/>
            <p:nvPr/>
          </p:nvSpPr>
          <p:spPr>
            <a:xfrm>
              <a:off x="611280" y="1801800"/>
              <a:ext cx="483840" cy="366480"/>
            </a:xfrm>
            <a:custGeom>
              <a:avLst/>
              <a:gdLst/>
              <a:ahLst/>
              <a:rect l="l" t="t" r="r" b="b"/>
              <a:pathLst>
                <a:path w="161" h="123">
                  <a:moveTo>
                    <a:pt x="9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33" y="0"/>
                    <a:pt x="137" y="3"/>
                    <a:pt x="138" y="7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61" y="118"/>
                    <a:pt x="157" y="123"/>
                    <a:pt x="152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6" y="123"/>
                    <a:pt x="22" y="120"/>
                    <a:pt x="22" y="11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5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CustomShape 52"/>
            <p:cNvSpPr/>
            <p:nvPr/>
          </p:nvSpPr>
          <p:spPr>
            <a:xfrm>
              <a:off x="590400" y="1801800"/>
              <a:ext cx="483840" cy="366480"/>
            </a:xfrm>
            <a:custGeom>
              <a:avLst/>
              <a:gdLst/>
              <a:ahLst/>
              <a:rect l="l" t="t" r="r" b="b"/>
              <a:pathLst>
                <a:path w="161" h="123">
                  <a:moveTo>
                    <a:pt x="9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33" y="0"/>
                    <a:pt x="137" y="3"/>
                    <a:pt x="138" y="7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61" y="118"/>
                    <a:pt x="157" y="123"/>
                    <a:pt x="152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6" y="123"/>
                    <a:pt x="22" y="120"/>
                    <a:pt x="22" y="11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5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53"/>
            <p:cNvSpPr/>
            <p:nvPr/>
          </p:nvSpPr>
          <p:spPr>
            <a:xfrm>
              <a:off x="1077840" y="2141640"/>
              <a:ext cx="266400" cy="26640"/>
            </a:xfrm>
            <a:custGeom>
              <a:avLst/>
              <a:gdLst/>
              <a:ahLst/>
              <a:rect l="l" t="t" r="r" b="b"/>
              <a:pathLst>
                <a:path w="89" h="9">
                  <a:moveTo>
                    <a:pt x="2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89" y="2"/>
                    <a:pt x="89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9" y="7"/>
                    <a:pt x="87" y="9"/>
                    <a:pt x="84" y="9"/>
                  </a:cubicBezTo>
                  <a:cubicBezTo>
                    <a:pt x="0" y="9"/>
                    <a:pt x="0" y="9"/>
                    <a:pt x="0" y="9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54"/>
            <p:cNvSpPr/>
            <p:nvPr/>
          </p:nvSpPr>
          <p:spPr>
            <a:xfrm>
              <a:off x="765000" y="1938240"/>
              <a:ext cx="77400" cy="77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55"/>
            <p:cNvSpPr/>
            <p:nvPr/>
          </p:nvSpPr>
          <p:spPr>
            <a:xfrm>
              <a:off x="1300320" y="1598760"/>
              <a:ext cx="461520" cy="541080"/>
            </a:xfrm>
            <a:custGeom>
              <a:avLst/>
              <a:gdLst/>
              <a:ahLst/>
              <a:rect l="l" t="t" r="r" b="b"/>
              <a:pathLst>
                <a:path w="154" h="181">
                  <a:moveTo>
                    <a:pt x="61" y="42"/>
                  </a:moveTo>
                  <a:cubicBezTo>
                    <a:pt x="105" y="112"/>
                    <a:pt x="105" y="112"/>
                    <a:pt x="105" y="112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5" y="181"/>
                    <a:pt x="15" y="181"/>
                    <a:pt x="15" y="181"/>
                  </a:cubicBezTo>
                  <a:cubicBezTo>
                    <a:pt x="15" y="181"/>
                    <a:pt x="105" y="171"/>
                    <a:pt x="148" y="138"/>
                  </a:cubicBezTo>
                  <a:cubicBezTo>
                    <a:pt x="152" y="134"/>
                    <a:pt x="154" y="129"/>
                    <a:pt x="153" y="124"/>
                  </a:cubicBezTo>
                  <a:cubicBezTo>
                    <a:pt x="151" y="108"/>
                    <a:pt x="143" y="70"/>
                    <a:pt x="105" y="14"/>
                  </a:cubicBezTo>
                  <a:cubicBezTo>
                    <a:pt x="98" y="3"/>
                    <a:pt x="83" y="0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59" y="14"/>
                    <a:pt x="55" y="29"/>
                    <a:pt x="61" y="42"/>
                  </a:cubicBezTo>
                  <a:close/>
                </a:path>
              </a:pathLst>
            </a:custGeom>
            <a:solidFill>
              <a:srgbClr val="f7eb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56"/>
            <p:cNvSpPr/>
            <p:nvPr/>
          </p:nvSpPr>
          <p:spPr>
            <a:xfrm>
              <a:off x="1384200" y="1747800"/>
              <a:ext cx="229680" cy="267840"/>
            </a:xfrm>
            <a:custGeom>
              <a:avLst/>
              <a:gdLst/>
              <a:ahLst/>
              <a:rect l="l" t="t" r="r" b="b"/>
              <a:pathLst>
                <a:path w="145" h="169">
                  <a:moveTo>
                    <a:pt x="0" y="169"/>
                  </a:moveTo>
                  <a:lnTo>
                    <a:pt x="145" y="117"/>
                  </a:lnTo>
                  <a:lnTo>
                    <a:pt x="73" y="0"/>
                  </a:lnTo>
                </a:path>
              </a:pathLst>
            </a:custGeom>
            <a:noFill/>
            <a:ln w="9360">
              <a:solidFill>
                <a:srgbClr val="eaddd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Line 57"/>
            <p:cNvSpPr/>
            <p:nvPr/>
          </p:nvSpPr>
          <p:spPr>
            <a:xfrm flipH="1" flipV="1">
              <a:off x="1169640" y="1795320"/>
              <a:ext cx="57240" cy="152280"/>
            </a:xfrm>
            <a:prstGeom prst="line">
              <a:avLst/>
            </a:prstGeom>
            <a:ln w="9360">
              <a:solidFill>
                <a:srgbClr val="eaddd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58"/>
            <p:cNvSpPr/>
            <p:nvPr/>
          </p:nvSpPr>
          <p:spPr>
            <a:xfrm>
              <a:off x="1386000" y="2062080"/>
              <a:ext cx="267840" cy="70920"/>
            </a:xfrm>
            <a:custGeom>
              <a:avLst/>
              <a:gdLst/>
              <a:ahLst/>
              <a:rect l="l" t="t" r="r" b="b"/>
              <a:pathLst>
                <a:path w="89" h="24">
                  <a:moveTo>
                    <a:pt x="0" y="24"/>
                  </a:moveTo>
                  <a:cubicBezTo>
                    <a:pt x="0" y="24"/>
                    <a:pt x="59" y="17"/>
                    <a:pt x="89" y="0"/>
                  </a:cubicBezTo>
                </a:path>
              </a:pathLst>
            </a:custGeom>
            <a:noFill/>
            <a:ln w="9360">
              <a:solidFill>
                <a:srgbClr val="eaddd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6506640" y="930600"/>
            <a:ext cx="476964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404040"/>
                </a:solidFill>
                <a:latin typeface="Calibri"/>
                <a:ea typeface="Segoe UI Black"/>
              </a:rPr>
              <a:t>SWOT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593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7206CCB-B0B2-4112-8F54-BD093E8E8C76}" type="datetime1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59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C78735C-CC00-4D63-95C7-AF4417A06B85}" type="slidenum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595" name="CustomShape 4"/>
          <p:cNvSpPr/>
          <p:nvPr/>
        </p:nvSpPr>
        <p:spPr>
          <a:xfrm rot="5400000">
            <a:off x="10598760" y="2485800"/>
            <a:ext cx="27428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i="1" lang="en-GB" sz="1200" spc="-1" strike="noStrike">
                <a:solidFill>
                  <a:srgbClr val="000000"/>
                </a:solidFill>
                <a:latin typeface="Calibri"/>
              </a:rPr>
              <a:t>OPPORTUNITY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596" name="CustomShape 5"/>
          <p:cNvSpPr/>
          <p:nvPr/>
        </p:nvSpPr>
        <p:spPr>
          <a:xfrm rot="5400000">
            <a:off x="549000" y="488160"/>
            <a:ext cx="4335480" cy="58503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7" name="Picture 10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l="5647" t="7301" r="5194" b="6593"/>
          <a:stretch/>
        </p:blipFill>
        <p:spPr>
          <a:xfrm rot="5400000">
            <a:off x="140760" y="-75240"/>
            <a:ext cx="5131080" cy="7008120"/>
          </a:xfrm>
          <a:prstGeom prst="rect">
            <a:avLst/>
          </a:prstGeom>
          <a:ln>
            <a:noFill/>
          </a:ln>
        </p:spPr>
      </p:pic>
      <p:grpSp>
        <p:nvGrpSpPr>
          <p:cNvPr id="598" name="Group 6"/>
          <p:cNvGrpSpPr/>
          <p:nvPr/>
        </p:nvGrpSpPr>
        <p:grpSpPr>
          <a:xfrm>
            <a:off x="249840" y="1968840"/>
            <a:ext cx="5050440" cy="2920320"/>
            <a:chOff x="249840" y="1968840"/>
            <a:chExt cx="5050440" cy="2920320"/>
          </a:xfrm>
        </p:grpSpPr>
        <p:sp>
          <p:nvSpPr>
            <p:cNvPr id="599" name="CustomShape 7"/>
            <p:cNvSpPr/>
            <p:nvPr/>
          </p:nvSpPr>
          <p:spPr>
            <a:xfrm>
              <a:off x="1533600" y="3579840"/>
              <a:ext cx="687960" cy="1309320"/>
            </a:xfrm>
            <a:custGeom>
              <a:avLst/>
              <a:gdLst/>
              <a:ahLst/>
              <a:rect l="l" t="t" r="r" b="b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8"/>
            <p:cNvSpPr/>
            <p:nvPr/>
          </p:nvSpPr>
          <p:spPr>
            <a:xfrm>
              <a:off x="4170240" y="3821400"/>
              <a:ext cx="988560" cy="882720"/>
            </a:xfrm>
            <a:custGeom>
              <a:avLst/>
              <a:gdLst/>
              <a:ahLst/>
              <a:rect l="l" t="t" r="r" b="b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9"/>
            <p:cNvSpPr/>
            <p:nvPr/>
          </p:nvSpPr>
          <p:spPr>
            <a:xfrm>
              <a:off x="2234880" y="3128400"/>
              <a:ext cx="1019520" cy="1333080"/>
            </a:xfrm>
            <a:custGeom>
              <a:avLst/>
              <a:gdLst/>
              <a:ahLst/>
              <a:rect l="l" t="t" r="r" b="b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10"/>
            <p:cNvSpPr/>
            <p:nvPr/>
          </p:nvSpPr>
          <p:spPr>
            <a:xfrm>
              <a:off x="2337840" y="2085480"/>
              <a:ext cx="1040760" cy="1509480"/>
            </a:xfrm>
            <a:custGeom>
              <a:avLst/>
              <a:gdLst/>
              <a:ahLst/>
              <a:rect l="l" t="t" r="r" b="b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11"/>
            <p:cNvSpPr/>
            <p:nvPr/>
          </p:nvSpPr>
          <p:spPr>
            <a:xfrm>
              <a:off x="3147480" y="2042280"/>
              <a:ext cx="2152800" cy="2010240"/>
            </a:xfrm>
            <a:custGeom>
              <a:avLst/>
              <a:gdLst/>
              <a:ahLst/>
              <a:rect l="l" t="t" r="r" b="b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12"/>
            <p:cNvSpPr/>
            <p:nvPr/>
          </p:nvSpPr>
          <p:spPr>
            <a:xfrm>
              <a:off x="2261880" y="3619800"/>
              <a:ext cx="2520" cy="3240"/>
            </a:xfrm>
            <a:custGeom>
              <a:avLst/>
              <a:gdLst/>
              <a:ahLst/>
              <a:rect l="l" t="t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5" name="Group 13"/>
            <p:cNvGrpSpPr/>
            <p:nvPr/>
          </p:nvGrpSpPr>
          <p:grpSpPr>
            <a:xfrm>
              <a:off x="249840" y="1968840"/>
              <a:ext cx="2307240" cy="1708200"/>
              <a:chOff x="249840" y="1968840"/>
              <a:chExt cx="2307240" cy="1708200"/>
            </a:xfrm>
          </p:grpSpPr>
          <p:sp>
            <p:nvSpPr>
              <p:cNvPr id="606" name="CustomShape 14"/>
              <p:cNvSpPr/>
              <p:nvPr/>
            </p:nvSpPr>
            <p:spPr>
              <a:xfrm>
                <a:off x="978480" y="2200320"/>
                <a:ext cx="23040" cy="15120"/>
              </a:xfrm>
              <a:custGeom>
                <a:avLst/>
                <a:gdLst/>
                <a:ahLst/>
                <a:rect l="l" t="t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7" name="CustomShape 15"/>
              <p:cNvSpPr/>
              <p:nvPr/>
            </p:nvSpPr>
            <p:spPr>
              <a:xfrm>
                <a:off x="881280" y="2242800"/>
                <a:ext cx="156240" cy="95040"/>
              </a:xfrm>
              <a:custGeom>
                <a:avLst/>
                <a:gdLst/>
                <a:ahLst/>
                <a:rect l="l" t="t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8" name="CustomShape 16"/>
              <p:cNvSpPr/>
              <p:nvPr/>
            </p:nvSpPr>
            <p:spPr>
              <a:xfrm>
                <a:off x="924120" y="2157120"/>
                <a:ext cx="109800" cy="50400"/>
              </a:xfrm>
              <a:custGeom>
                <a:avLst/>
                <a:gdLst/>
                <a:ahLst/>
                <a:rect l="l" t="t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9" name="CustomShape 17"/>
              <p:cNvSpPr/>
              <p:nvPr/>
            </p:nvSpPr>
            <p:spPr>
              <a:xfrm>
                <a:off x="1045440" y="2175480"/>
                <a:ext cx="20160" cy="5400"/>
              </a:xfrm>
              <a:custGeom>
                <a:avLst/>
                <a:gdLst/>
                <a:ahLst/>
                <a:rect l="l" t="t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0" name="CustomShape 18"/>
              <p:cNvSpPr/>
              <p:nvPr/>
            </p:nvSpPr>
            <p:spPr>
              <a:xfrm>
                <a:off x="1043280" y="2140920"/>
                <a:ext cx="19440" cy="10800"/>
              </a:xfrm>
              <a:custGeom>
                <a:avLst/>
                <a:gdLst/>
                <a:ahLst/>
                <a:rect l="l" t="t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1" name="CustomShape 19"/>
              <p:cNvSpPr/>
              <p:nvPr/>
            </p:nvSpPr>
            <p:spPr>
              <a:xfrm>
                <a:off x="1066680" y="2139480"/>
                <a:ext cx="56160" cy="22320"/>
              </a:xfrm>
              <a:custGeom>
                <a:avLst/>
                <a:gdLst/>
                <a:ahLst/>
                <a:rect l="l" t="t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2" name="CustomShape 20"/>
              <p:cNvSpPr/>
              <p:nvPr/>
            </p:nvSpPr>
            <p:spPr>
              <a:xfrm>
                <a:off x="1221840" y="2181960"/>
                <a:ext cx="82800" cy="50400"/>
              </a:xfrm>
              <a:custGeom>
                <a:avLst/>
                <a:gdLst/>
                <a:ahLst/>
                <a:rect l="l" t="t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3" name="CustomShape 21"/>
              <p:cNvSpPr/>
              <p:nvPr/>
            </p:nvSpPr>
            <p:spPr>
              <a:xfrm>
                <a:off x="1262160" y="2077560"/>
                <a:ext cx="20880" cy="14400"/>
              </a:xfrm>
              <a:custGeom>
                <a:avLst/>
                <a:gdLst/>
                <a:ahLst/>
                <a:rect l="l" t="t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4" name="CustomShape 22"/>
              <p:cNvSpPr/>
              <p:nvPr/>
            </p:nvSpPr>
            <p:spPr>
              <a:xfrm>
                <a:off x="1068120" y="2121840"/>
                <a:ext cx="59040" cy="13680"/>
              </a:xfrm>
              <a:custGeom>
                <a:avLst/>
                <a:gdLst/>
                <a:ahLst/>
                <a:rect l="l" t="t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5" name="CustomShape 23"/>
              <p:cNvSpPr/>
              <p:nvPr/>
            </p:nvSpPr>
            <p:spPr>
              <a:xfrm>
                <a:off x="1181160" y="2100960"/>
                <a:ext cx="97560" cy="47520"/>
              </a:xfrm>
              <a:custGeom>
                <a:avLst/>
                <a:gdLst/>
                <a:ahLst/>
                <a:rect l="l" t="t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6" name="CustomShape 24"/>
              <p:cNvSpPr/>
              <p:nvPr/>
            </p:nvSpPr>
            <p:spPr>
              <a:xfrm>
                <a:off x="1176120" y="2150280"/>
                <a:ext cx="25200" cy="18720"/>
              </a:xfrm>
              <a:custGeom>
                <a:avLst/>
                <a:gdLst/>
                <a:ahLst/>
                <a:rect l="l" t="t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7" name="CustomShape 25"/>
              <p:cNvSpPr/>
              <p:nvPr/>
            </p:nvSpPr>
            <p:spPr>
              <a:xfrm>
                <a:off x="1285560" y="2117880"/>
                <a:ext cx="54720" cy="31320"/>
              </a:xfrm>
              <a:custGeom>
                <a:avLst/>
                <a:gdLst/>
                <a:ahLst/>
                <a:rect l="l" t="t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8" name="CustomShape 26"/>
              <p:cNvSpPr/>
              <p:nvPr/>
            </p:nvSpPr>
            <p:spPr>
              <a:xfrm>
                <a:off x="569880" y="2609640"/>
                <a:ext cx="8640" cy="4680"/>
              </a:xfrm>
              <a:custGeom>
                <a:avLst/>
                <a:gdLst/>
                <a:ahLst/>
                <a:rect l="l" t="t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9" name="CustomShape 27"/>
              <p:cNvSpPr/>
              <p:nvPr/>
            </p:nvSpPr>
            <p:spPr>
              <a:xfrm>
                <a:off x="552240" y="2612880"/>
                <a:ext cx="13680" cy="12960"/>
              </a:xfrm>
              <a:custGeom>
                <a:avLst/>
                <a:gdLst/>
                <a:ahLst/>
                <a:rect l="l" t="t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" name="CustomShape 28"/>
              <p:cNvSpPr/>
              <p:nvPr/>
            </p:nvSpPr>
            <p:spPr>
              <a:xfrm>
                <a:off x="1003320" y="2176920"/>
                <a:ext cx="183240" cy="70200"/>
              </a:xfrm>
              <a:custGeom>
                <a:avLst/>
                <a:gdLst/>
                <a:ahLst/>
                <a:rect l="l" t="t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1" name="CustomShape 29"/>
              <p:cNvSpPr/>
              <p:nvPr/>
            </p:nvSpPr>
            <p:spPr>
              <a:xfrm>
                <a:off x="1488600" y="3380760"/>
                <a:ext cx="160560" cy="63000"/>
              </a:xfrm>
              <a:custGeom>
                <a:avLst/>
                <a:gdLst/>
                <a:ahLst/>
                <a:rect l="l" t="t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2" name="CustomShape 30"/>
              <p:cNvSpPr/>
              <p:nvPr/>
            </p:nvSpPr>
            <p:spPr>
              <a:xfrm>
                <a:off x="1811160" y="3472200"/>
                <a:ext cx="2520" cy="2520"/>
              </a:xfrm>
              <a:custGeom>
                <a:avLst/>
                <a:gdLst/>
                <a:ahLst/>
                <a:rect l="l" t="t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3" name="CustomShape 31"/>
              <p:cNvSpPr/>
              <p:nvPr/>
            </p:nvSpPr>
            <p:spPr>
              <a:xfrm>
                <a:off x="249840" y="2314440"/>
                <a:ext cx="1663200" cy="1362600"/>
              </a:xfrm>
              <a:custGeom>
                <a:avLst/>
                <a:gdLst/>
                <a:ahLst/>
                <a:rect l="l" t="t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4" name="CustomShape 32"/>
              <p:cNvSpPr/>
              <p:nvPr/>
            </p:nvSpPr>
            <p:spPr>
              <a:xfrm>
                <a:off x="1311480" y="2040840"/>
                <a:ext cx="176040" cy="99000"/>
              </a:xfrm>
              <a:custGeom>
                <a:avLst/>
                <a:gdLst/>
                <a:ahLst/>
                <a:rect l="l" t="t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5" name="CustomShape 33"/>
              <p:cNvSpPr/>
              <p:nvPr/>
            </p:nvSpPr>
            <p:spPr>
              <a:xfrm>
                <a:off x="1411560" y="2262240"/>
                <a:ext cx="424440" cy="312120"/>
              </a:xfrm>
              <a:custGeom>
                <a:avLst/>
                <a:gdLst/>
                <a:ahLst/>
                <a:rect l="l" t="t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6" name="CustomShape 34"/>
              <p:cNvSpPr/>
              <p:nvPr/>
            </p:nvSpPr>
            <p:spPr>
              <a:xfrm>
                <a:off x="1776600" y="2577600"/>
                <a:ext cx="11520" cy="8640"/>
              </a:xfrm>
              <a:custGeom>
                <a:avLst/>
                <a:gdLst/>
                <a:ahLst/>
                <a:rect l="l" t="t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7" name="CustomShape 35"/>
              <p:cNvSpPr/>
              <p:nvPr/>
            </p:nvSpPr>
            <p:spPr>
              <a:xfrm>
                <a:off x="1733400" y="2605320"/>
                <a:ext cx="7560" cy="8640"/>
              </a:xfrm>
              <a:custGeom>
                <a:avLst/>
                <a:gdLst/>
                <a:ahLst/>
                <a:rect l="l" t="t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8" name="CustomShape 36"/>
              <p:cNvSpPr/>
              <p:nvPr/>
            </p:nvSpPr>
            <p:spPr>
              <a:xfrm>
                <a:off x="1557000" y="2562120"/>
                <a:ext cx="12960" cy="19440"/>
              </a:xfrm>
              <a:custGeom>
                <a:avLst/>
                <a:gdLst/>
                <a:ahLst/>
                <a:rect l="l" t="t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9" name="CustomShape 37"/>
              <p:cNvSpPr/>
              <p:nvPr/>
            </p:nvSpPr>
            <p:spPr>
              <a:xfrm>
                <a:off x="1600920" y="2411280"/>
                <a:ext cx="34200" cy="27720"/>
              </a:xfrm>
              <a:custGeom>
                <a:avLst/>
                <a:gdLst/>
                <a:ahLst/>
                <a:rect l="l" t="t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0" name="CustomShape 38"/>
              <p:cNvSpPr/>
              <p:nvPr/>
            </p:nvSpPr>
            <p:spPr>
              <a:xfrm>
                <a:off x="1161360" y="2265120"/>
                <a:ext cx="36360" cy="24480"/>
              </a:xfrm>
              <a:custGeom>
                <a:avLst/>
                <a:gdLst/>
                <a:ahLst/>
                <a:rect l="l" t="t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1" name="CustomShape 39"/>
              <p:cNvSpPr/>
              <p:nvPr/>
            </p:nvSpPr>
            <p:spPr>
              <a:xfrm>
                <a:off x="1198800" y="2193840"/>
                <a:ext cx="27720" cy="5400"/>
              </a:xfrm>
              <a:custGeom>
                <a:avLst/>
                <a:gdLst/>
                <a:ahLst/>
                <a:rect l="l" t="t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2" name="CustomShape 40"/>
              <p:cNvSpPr/>
              <p:nvPr/>
            </p:nvSpPr>
            <p:spPr>
              <a:xfrm>
                <a:off x="1193040" y="2217960"/>
                <a:ext cx="17280" cy="11520"/>
              </a:xfrm>
              <a:custGeom>
                <a:avLst/>
                <a:gdLst/>
                <a:ahLst/>
                <a:rect l="l" t="t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3" name="CustomShape 41"/>
              <p:cNvSpPr/>
              <p:nvPr/>
            </p:nvSpPr>
            <p:spPr>
              <a:xfrm>
                <a:off x="1195920" y="2180520"/>
                <a:ext cx="25200" cy="12240"/>
              </a:xfrm>
              <a:custGeom>
                <a:avLst/>
                <a:gdLst/>
                <a:ahLst/>
                <a:rect l="l" t="t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4" name="CustomShape 42"/>
              <p:cNvSpPr/>
              <p:nvPr/>
            </p:nvSpPr>
            <p:spPr>
              <a:xfrm>
                <a:off x="1308600" y="2170800"/>
                <a:ext cx="259920" cy="74520"/>
              </a:xfrm>
              <a:custGeom>
                <a:avLst/>
                <a:gdLst/>
                <a:ahLst/>
                <a:rect l="l" t="t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5" name="CustomShape 43"/>
              <p:cNvSpPr/>
              <p:nvPr/>
            </p:nvSpPr>
            <p:spPr>
              <a:xfrm>
                <a:off x="1316520" y="2212200"/>
                <a:ext cx="46800" cy="28440"/>
              </a:xfrm>
              <a:custGeom>
                <a:avLst/>
                <a:gdLst/>
                <a:ahLst/>
                <a:rect l="l" t="t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6" name="CustomShape 44"/>
              <p:cNvSpPr/>
              <p:nvPr/>
            </p:nvSpPr>
            <p:spPr>
              <a:xfrm>
                <a:off x="1318680" y="2148840"/>
                <a:ext cx="46080" cy="10800"/>
              </a:xfrm>
              <a:custGeom>
                <a:avLst/>
                <a:gdLst/>
                <a:ahLst/>
                <a:rect l="l" t="t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7" name="CustomShape 45"/>
              <p:cNvSpPr/>
              <p:nvPr/>
            </p:nvSpPr>
            <p:spPr>
              <a:xfrm>
                <a:off x="1465920" y="2110680"/>
                <a:ext cx="19440" cy="6840"/>
              </a:xfrm>
              <a:custGeom>
                <a:avLst/>
                <a:gdLst/>
                <a:ahLst/>
                <a:rect l="l" t="t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8" name="CustomShape 46"/>
              <p:cNvSpPr/>
              <p:nvPr/>
            </p:nvSpPr>
            <p:spPr>
              <a:xfrm>
                <a:off x="1386360" y="1985040"/>
                <a:ext cx="453960" cy="212040"/>
              </a:xfrm>
              <a:custGeom>
                <a:avLst/>
                <a:gdLst/>
                <a:ahLst/>
                <a:rect l="l" t="t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9" name="CustomShape 47"/>
              <p:cNvSpPr/>
              <p:nvPr/>
            </p:nvSpPr>
            <p:spPr>
              <a:xfrm>
                <a:off x="1547280" y="2265120"/>
                <a:ext cx="70200" cy="27720"/>
              </a:xfrm>
              <a:custGeom>
                <a:avLst/>
                <a:gdLst/>
                <a:ahLst/>
                <a:rect l="l" t="t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0" name="CustomShape 48"/>
              <p:cNvSpPr/>
              <p:nvPr/>
            </p:nvSpPr>
            <p:spPr>
              <a:xfrm>
                <a:off x="1215720" y="2202480"/>
                <a:ext cx="16560" cy="6120"/>
              </a:xfrm>
              <a:custGeom>
                <a:avLst/>
                <a:gdLst/>
                <a:ahLst/>
                <a:rect l="l" t="t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1" name="CustomShape 49"/>
              <p:cNvSpPr/>
              <p:nvPr/>
            </p:nvSpPr>
            <p:spPr>
              <a:xfrm>
                <a:off x="1326960" y="2253240"/>
                <a:ext cx="79920" cy="59040"/>
              </a:xfrm>
              <a:custGeom>
                <a:avLst/>
                <a:gdLst/>
                <a:ahLst/>
                <a:rect l="l" t="t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2" name="CustomShape 50"/>
              <p:cNvSpPr/>
              <p:nvPr/>
            </p:nvSpPr>
            <p:spPr>
              <a:xfrm>
                <a:off x="1453320" y="2474640"/>
                <a:ext cx="101880" cy="70200"/>
              </a:xfrm>
              <a:custGeom>
                <a:avLst/>
                <a:gdLst/>
                <a:ahLst/>
                <a:rect l="l" t="t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3" name="CustomShape 51"/>
              <p:cNvSpPr/>
              <p:nvPr/>
            </p:nvSpPr>
            <p:spPr>
              <a:xfrm>
                <a:off x="1456200" y="2412000"/>
                <a:ext cx="8640" cy="13680"/>
              </a:xfrm>
              <a:custGeom>
                <a:avLst/>
                <a:gdLst/>
                <a:ahLst/>
                <a:rect l="l" t="t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4" name="CustomShape 52"/>
              <p:cNvSpPr/>
              <p:nvPr/>
            </p:nvSpPr>
            <p:spPr>
              <a:xfrm>
                <a:off x="1502640" y="2546640"/>
                <a:ext cx="29880" cy="20880"/>
              </a:xfrm>
              <a:custGeom>
                <a:avLst/>
                <a:gdLst/>
                <a:ahLst/>
                <a:rect l="l" t="t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5" name="CustomShape 53"/>
              <p:cNvSpPr/>
              <p:nvPr/>
            </p:nvSpPr>
            <p:spPr>
              <a:xfrm>
                <a:off x="981360" y="2275920"/>
                <a:ext cx="270000" cy="131400"/>
              </a:xfrm>
              <a:custGeom>
                <a:avLst/>
                <a:gdLst/>
                <a:ahLst/>
                <a:rect l="l" t="t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6" name="CustomShape 54"/>
              <p:cNvSpPr/>
              <p:nvPr/>
            </p:nvSpPr>
            <p:spPr>
              <a:xfrm>
                <a:off x="1224000" y="2260440"/>
                <a:ext cx="95040" cy="72360"/>
              </a:xfrm>
              <a:custGeom>
                <a:avLst/>
                <a:gdLst/>
                <a:ahLst/>
                <a:rect l="l" t="t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7" name="CustomShape 55"/>
              <p:cNvSpPr/>
              <p:nvPr/>
            </p:nvSpPr>
            <p:spPr>
              <a:xfrm>
                <a:off x="1208520" y="2199600"/>
                <a:ext cx="19440" cy="4680"/>
              </a:xfrm>
              <a:custGeom>
                <a:avLst/>
                <a:gdLst/>
                <a:ahLst/>
                <a:rect l="l" t="t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8" name="CustomShape 56"/>
              <p:cNvSpPr/>
              <p:nvPr/>
            </p:nvSpPr>
            <p:spPr>
              <a:xfrm>
                <a:off x="1268640" y="2370960"/>
                <a:ext cx="65880" cy="37800"/>
              </a:xfrm>
              <a:custGeom>
                <a:avLst/>
                <a:gdLst/>
                <a:ahLst/>
                <a:rect l="l" t="t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9" name="CustomShape 57"/>
              <p:cNvSpPr/>
              <p:nvPr/>
            </p:nvSpPr>
            <p:spPr>
              <a:xfrm>
                <a:off x="1659960" y="1968840"/>
                <a:ext cx="897120" cy="652320"/>
              </a:xfrm>
              <a:custGeom>
                <a:avLst/>
                <a:gdLst/>
                <a:ahLst/>
                <a:rect l="l" t="t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0" name="CustomShape 58"/>
            <p:cNvSpPr/>
            <p:nvPr/>
          </p:nvSpPr>
          <p:spPr>
            <a:xfrm>
              <a:off x="2268360" y="3617640"/>
              <a:ext cx="1800" cy="2520"/>
            </a:xfrm>
            <a:custGeom>
              <a:avLst/>
              <a:gdLst/>
              <a:ahLst/>
              <a:rect l="l" t="t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59"/>
            <p:cNvSpPr/>
            <p:nvPr/>
          </p:nvSpPr>
          <p:spPr>
            <a:xfrm>
              <a:off x="2271600" y="3612960"/>
              <a:ext cx="720" cy="720"/>
            </a:xfrm>
            <a:custGeom>
              <a:avLst/>
              <a:gdLst/>
              <a:ahLst/>
              <a:rect l="l" t="t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60"/>
            <p:cNvSpPr/>
            <p:nvPr/>
          </p:nvSpPr>
          <p:spPr>
            <a:xfrm>
              <a:off x="2264760" y="3612600"/>
              <a:ext cx="1800" cy="2520"/>
            </a:xfrm>
            <a:custGeom>
              <a:avLst/>
              <a:gdLst/>
              <a:ahLst/>
              <a:rect l="l" t="t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61"/>
            <p:cNvSpPr/>
            <p:nvPr/>
          </p:nvSpPr>
          <p:spPr>
            <a:xfrm>
              <a:off x="2265480" y="3619800"/>
              <a:ext cx="1080" cy="1800"/>
            </a:xfrm>
            <a:custGeom>
              <a:avLst/>
              <a:gdLst/>
              <a:ahLst/>
              <a:rect l="l" t="t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62"/>
            <p:cNvSpPr/>
            <p:nvPr/>
          </p:nvSpPr>
          <p:spPr>
            <a:xfrm>
              <a:off x="2263320" y="3607200"/>
              <a:ext cx="2520" cy="1800"/>
            </a:xfrm>
            <a:custGeom>
              <a:avLst/>
              <a:gdLst/>
              <a:ahLst/>
              <a:rect l="l" t="t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63"/>
            <p:cNvSpPr/>
            <p:nvPr/>
          </p:nvSpPr>
          <p:spPr>
            <a:xfrm>
              <a:off x="2259720" y="3612960"/>
              <a:ext cx="1440" cy="720"/>
            </a:xfrm>
            <a:custGeom>
              <a:avLst/>
              <a:gdLst/>
              <a:ahLst/>
              <a:rect l="l" t="t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64"/>
            <p:cNvSpPr/>
            <p:nvPr/>
          </p:nvSpPr>
          <p:spPr>
            <a:xfrm>
              <a:off x="2261160" y="3617640"/>
              <a:ext cx="1800" cy="1080"/>
            </a:xfrm>
            <a:custGeom>
              <a:avLst/>
              <a:gdLst/>
              <a:ahLst/>
              <a:rect l="l" t="t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7" name="CustomShape 65"/>
          <p:cNvSpPr/>
          <p:nvPr/>
        </p:nvSpPr>
        <p:spPr>
          <a:xfrm>
            <a:off x="5499000" y="2030760"/>
            <a:ext cx="6128640" cy="812880"/>
          </a:xfrm>
          <a:prstGeom prst="rect">
            <a:avLst/>
          </a:prstGeom>
          <a:solidFill>
            <a:srgbClr val="e26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66"/>
          <p:cNvSpPr/>
          <p:nvPr/>
        </p:nvSpPr>
        <p:spPr>
          <a:xfrm>
            <a:off x="5499000" y="3136320"/>
            <a:ext cx="6128640" cy="812880"/>
          </a:xfrm>
          <a:prstGeom prst="rect">
            <a:avLst/>
          </a:prstGeom>
          <a:solidFill>
            <a:srgbClr val="1a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67"/>
          <p:cNvSpPr/>
          <p:nvPr/>
        </p:nvSpPr>
        <p:spPr>
          <a:xfrm>
            <a:off x="5499000" y="4241520"/>
            <a:ext cx="6128640" cy="81288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68"/>
          <p:cNvSpPr/>
          <p:nvPr/>
        </p:nvSpPr>
        <p:spPr>
          <a:xfrm rot="10800000">
            <a:off x="5624640" y="3100320"/>
            <a:ext cx="124920" cy="255960"/>
          </a:xfrm>
          <a:prstGeom prst="rtTriangle">
            <a:avLst/>
          </a:prstGeom>
          <a:solidFill>
            <a:srgbClr val="d456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69"/>
          <p:cNvSpPr/>
          <p:nvPr/>
        </p:nvSpPr>
        <p:spPr>
          <a:xfrm rot="10800000">
            <a:off x="5624640" y="4204440"/>
            <a:ext cx="124920" cy="255960"/>
          </a:xfrm>
          <a:prstGeom prst="rtTriangle">
            <a:avLst/>
          </a:prstGeom>
          <a:solidFill>
            <a:srgbClr val="178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70"/>
          <p:cNvSpPr/>
          <p:nvPr/>
        </p:nvSpPr>
        <p:spPr>
          <a:xfrm rot="10800000">
            <a:off x="5624640" y="5308920"/>
            <a:ext cx="124920" cy="255960"/>
          </a:xfrm>
          <a:prstGeom prst="rtTriangle">
            <a:avLst/>
          </a:prstGeom>
          <a:solidFill>
            <a:srgbClr val="8f6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71"/>
          <p:cNvSpPr/>
          <p:nvPr/>
        </p:nvSpPr>
        <p:spPr>
          <a:xfrm>
            <a:off x="6634800" y="2222280"/>
            <a:ext cx="4739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</a:rPr>
              <a:t>Lorem ipsum dolor sit amet, consectetur adipiscing elit. Nullam aliquet lorem arcu, ut lobortis libero rutrum nec.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64" name="CustomShape 72"/>
          <p:cNvSpPr/>
          <p:nvPr/>
        </p:nvSpPr>
        <p:spPr>
          <a:xfrm>
            <a:off x="6634800" y="3327480"/>
            <a:ext cx="4739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</a:rPr>
              <a:t>Lorem ipsum dolor sit amet, consectetur adipiscing elit. Nullam aliquet lorem arcu, ut lobortis libero rutrum nec.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65" name="CustomShape 73"/>
          <p:cNvSpPr/>
          <p:nvPr/>
        </p:nvSpPr>
        <p:spPr>
          <a:xfrm>
            <a:off x="6634800" y="4432680"/>
            <a:ext cx="473904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</a:rPr>
              <a:t>Lorem ipsum dolor sit amet, consectetur adipiscing elit. Nullam aliquet lorem arcu, ut lobortis libero rutrum nec.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66" name="CustomShape 74"/>
          <p:cNvSpPr/>
          <p:nvPr/>
        </p:nvSpPr>
        <p:spPr>
          <a:xfrm>
            <a:off x="5904720" y="2196720"/>
            <a:ext cx="420120" cy="481320"/>
          </a:xfrm>
          <a:custGeom>
            <a:avLst/>
            <a:gdLst/>
            <a:ahLst/>
            <a:rect l="l" t="t" r="r" b="b"/>
            <a:pathLst>
              <a:path w="84" h="96">
                <a:moveTo>
                  <a:pt x="83" y="18"/>
                </a:moveTo>
                <a:cubicBezTo>
                  <a:pt x="82" y="18"/>
                  <a:pt x="53" y="10"/>
                  <a:pt x="43" y="1"/>
                </a:cubicBezTo>
                <a:cubicBezTo>
                  <a:pt x="43" y="0"/>
                  <a:pt x="41" y="0"/>
                  <a:pt x="41" y="1"/>
                </a:cubicBezTo>
                <a:cubicBezTo>
                  <a:pt x="31" y="10"/>
                  <a:pt x="2" y="18"/>
                  <a:pt x="1" y="18"/>
                </a:cubicBezTo>
                <a:cubicBezTo>
                  <a:pt x="1" y="18"/>
                  <a:pt x="0" y="19"/>
                  <a:pt x="0" y="20"/>
                </a:cubicBezTo>
                <a:cubicBezTo>
                  <a:pt x="0" y="54"/>
                  <a:pt x="3" y="82"/>
                  <a:pt x="41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96"/>
                  <a:pt x="42" y="96"/>
                  <a:pt x="43" y="96"/>
                </a:cubicBezTo>
                <a:cubicBezTo>
                  <a:pt x="81" y="82"/>
                  <a:pt x="84" y="54"/>
                  <a:pt x="84" y="20"/>
                </a:cubicBezTo>
                <a:cubicBezTo>
                  <a:pt x="84" y="19"/>
                  <a:pt x="83" y="18"/>
                  <a:pt x="83" y="18"/>
                </a:cubicBezTo>
                <a:close/>
                <a:moveTo>
                  <a:pt x="63" y="44"/>
                </a:moveTo>
                <a:cubicBezTo>
                  <a:pt x="53" y="53"/>
                  <a:pt x="53" y="53"/>
                  <a:pt x="53" y="5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68"/>
                  <a:pt x="57" y="69"/>
                  <a:pt x="56" y="70"/>
                </a:cubicBezTo>
                <a:cubicBezTo>
                  <a:pt x="55" y="70"/>
                  <a:pt x="54" y="70"/>
                  <a:pt x="54" y="70"/>
                </a:cubicBezTo>
                <a:cubicBezTo>
                  <a:pt x="42" y="61"/>
                  <a:pt x="42" y="61"/>
                  <a:pt x="42" y="61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29" y="70"/>
                </a:cubicBezTo>
                <a:cubicBezTo>
                  <a:pt x="29" y="70"/>
                  <a:pt x="28" y="70"/>
                  <a:pt x="28" y="70"/>
                </a:cubicBezTo>
                <a:cubicBezTo>
                  <a:pt x="27" y="69"/>
                  <a:pt x="27" y="68"/>
                  <a:pt x="27" y="68"/>
                </a:cubicBezTo>
                <a:cubicBezTo>
                  <a:pt x="31" y="53"/>
                  <a:pt x="31" y="53"/>
                  <a:pt x="31" y="53"/>
                </a:cubicBezTo>
                <a:cubicBezTo>
                  <a:pt x="21" y="44"/>
                  <a:pt x="21" y="44"/>
                  <a:pt x="21" y="44"/>
                </a:cubicBezTo>
                <a:cubicBezTo>
                  <a:pt x="20" y="43"/>
                  <a:pt x="20" y="42"/>
                  <a:pt x="20" y="41"/>
                </a:cubicBezTo>
                <a:cubicBezTo>
                  <a:pt x="20" y="41"/>
                  <a:pt x="21" y="40"/>
                  <a:pt x="22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5"/>
                  <a:pt x="43" y="25"/>
                  <a:pt x="44" y="27"/>
                </a:cubicBezTo>
                <a:cubicBezTo>
                  <a:pt x="49" y="40"/>
                  <a:pt x="49" y="40"/>
                  <a:pt x="49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3" y="40"/>
                  <a:pt x="64" y="41"/>
                  <a:pt x="64" y="41"/>
                </a:cubicBezTo>
                <a:cubicBezTo>
                  <a:pt x="64" y="42"/>
                  <a:pt x="64" y="43"/>
                  <a:pt x="6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75"/>
          <p:cNvSpPr/>
          <p:nvPr/>
        </p:nvSpPr>
        <p:spPr>
          <a:xfrm>
            <a:off x="5904720" y="3301920"/>
            <a:ext cx="420120" cy="481320"/>
          </a:xfrm>
          <a:custGeom>
            <a:avLst/>
            <a:gdLst/>
            <a:ahLst/>
            <a:rect l="l" t="t" r="r" b="b"/>
            <a:pathLst>
              <a:path w="84" h="96">
                <a:moveTo>
                  <a:pt x="83" y="18"/>
                </a:moveTo>
                <a:cubicBezTo>
                  <a:pt x="82" y="18"/>
                  <a:pt x="53" y="10"/>
                  <a:pt x="43" y="1"/>
                </a:cubicBezTo>
                <a:cubicBezTo>
                  <a:pt x="43" y="0"/>
                  <a:pt x="41" y="0"/>
                  <a:pt x="41" y="1"/>
                </a:cubicBezTo>
                <a:cubicBezTo>
                  <a:pt x="31" y="10"/>
                  <a:pt x="2" y="18"/>
                  <a:pt x="1" y="18"/>
                </a:cubicBezTo>
                <a:cubicBezTo>
                  <a:pt x="1" y="18"/>
                  <a:pt x="0" y="19"/>
                  <a:pt x="0" y="20"/>
                </a:cubicBezTo>
                <a:cubicBezTo>
                  <a:pt x="0" y="54"/>
                  <a:pt x="3" y="82"/>
                  <a:pt x="41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96"/>
                  <a:pt x="42" y="96"/>
                  <a:pt x="43" y="96"/>
                </a:cubicBezTo>
                <a:cubicBezTo>
                  <a:pt x="81" y="82"/>
                  <a:pt x="84" y="54"/>
                  <a:pt x="84" y="20"/>
                </a:cubicBezTo>
                <a:cubicBezTo>
                  <a:pt x="84" y="19"/>
                  <a:pt x="83" y="18"/>
                  <a:pt x="83" y="18"/>
                </a:cubicBezTo>
                <a:close/>
                <a:moveTo>
                  <a:pt x="63" y="44"/>
                </a:moveTo>
                <a:cubicBezTo>
                  <a:pt x="53" y="53"/>
                  <a:pt x="53" y="53"/>
                  <a:pt x="53" y="5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68"/>
                  <a:pt x="57" y="69"/>
                  <a:pt x="56" y="70"/>
                </a:cubicBezTo>
                <a:cubicBezTo>
                  <a:pt x="55" y="70"/>
                  <a:pt x="54" y="70"/>
                  <a:pt x="54" y="70"/>
                </a:cubicBezTo>
                <a:cubicBezTo>
                  <a:pt x="42" y="61"/>
                  <a:pt x="42" y="61"/>
                  <a:pt x="42" y="61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29" y="70"/>
                </a:cubicBezTo>
                <a:cubicBezTo>
                  <a:pt x="29" y="70"/>
                  <a:pt x="28" y="70"/>
                  <a:pt x="28" y="70"/>
                </a:cubicBezTo>
                <a:cubicBezTo>
                  <a:pt x="27" y="69"/>
                  <a:pt x="27" y="68"/>
                  <a:pt x="27" y="68"/>
                </a:cubicBezTo>
                <a:cubicBezTo>
                  <a:pt x="31" y="53"/>
                  <a:pt x="31" y="53"/>
                  <a:pt x="31" y="53"/>
                </a:cubicBezTo>
                <a:cubicBezTo>
                  <a:pt x="21" y="44"/>
                  <a:pt x="21" y="44"/>
                  <a:pt x="21" y="44"/>
                </a:cubicBezTo>
                <a:cubicBezTo>
                  <a:pt x="20" y="43"/>
                  <a:pt x="20" y="42"/>
                  <a:pt x="20" y="41"/>
                </a:cubicBezTo>
                <a:cubicBezTo>
                  <a:pt x="20" y="41"/>
                  <a:pt x="21" y="40"/>
                  <a:pt x="22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5"/>
                  <a:pt x="43" y="25"/>
                  <a:pt x="44" y="27"/>
                </a:cubicBezTo>
                <a:cubicBezTo>
                  <a:pt x="49" y="40"/>
                  <a:pt x="49" y="40"/>
                  <a:pt x="49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3" y="40"/>
                  <a:pt x="64" y="41"/>
                  <a:pt x="64" y="41"/>
                </a:cubicBezTo>
                <a:cubicBezTo>
                  <a:pt x="64" y="42"/>
                  <a:pt x="64" y="43"/>
                  <a:pt x="6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76"/>
          <p:cNvSpPr/>
          <p:nvPr/>
        </p:nvSpPr>
        <p:spPr>
          <a:xfrm>
            <a:off x="5904720" y="4407120"/>
            <a:ext cx="420120" cy="481320"/>
          </a:xfrm>
          <a:custGeom>
            <a:avLst/>
            <a:gdLst/>
            <a:ahLst/>
            <a:rect l="l" t="t" r="r" b="b"/>
            <a:pathLst>
              <a:path w="84" h="96">
                <a:moveTo>
                  <a:pt x="83" y="18"/>
                </a:moveTo>
                <a:cubicBezTo>
                  <a:pt x="82" y="18"/>
                  <a:pt x="53" y="10"/>
                  <a:pt x="43" y="1"/>
                </a:cubicBezTo>
                <a:cubicBezTo>
                  <a:pt x="43" y="0"/>
                  <a:pt x="41" y="0"/>
                  <a:pt x="41" y="1"/>
                </a:cubicBezTo>
                <a:cubicBezTo>
                  <a:pt x="31" y="10"/>
                  <a:pt x="2" y="18"/>
                  <a:pt x="1" y="18"/>
                </a:cubicBezTo>
                <a:cubicBezTo>
                  <a:pt x="1" y="18"/>
                  <a:pt x="0" y="19"/>
                  <a:pt x="0" y="20"/>
                </a:cubicBezTo>
                <a:cubicBezTo>
                  <a:pt x="0" y="54"/>
                  <a:pt x="3" y="82"/>
                  <a:pt x="41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96"/>
                  <a:pt x="42" y="96"/>
                  <a:pt x="43" y="96"/>
                </a:cubicBezTo>
                <a:cubicBezTo>
                  <a:pt x="81" y="82"/>
                  <a:pt x="84" y="54"/>
                  <a:pt x="84" y="20"/>
                </a:cubicBezTo>
                <a:cubicBezTo>
                  <a:pt x="84" y="19"/>
                  <a:pt x="83" y="18"/>
                  <a:pt x="83" y="18"/>
                </a:cubicBezTo>
                <a:close/>
                <a:moveTo>
                  <a:pt x="63" y="44"/>
                </a:moveTo>
                <a:cubicBezTo>
                  <a:pt x="53" y="53"/>
                  <a:pt x="53" y="53"/>
                  <a:pt x="53" y="5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68"/>
                  <a:pt x="57" y="69"/>
                  <a:pt x="56" y="70"/>
                </a:cubicBezTo>
                <a:cubicBezTo>
                  <a:pt x="55" y="70"/>
                  <a:pt x="54" y="70"/>
                  <a:pt x="54" y="70"/>
                </a:cubicBezTo>
                <a:cubicBezTo>
                  <a:pt x="42" y="61"/>
                  <a:pt x="42" y="61"/>
                  <a:pt x="42" y="61"/>
                </a:cubicBezTo>
                <a:cubicBezTo>
                  <a:pt x="30" y="70"/>
                  <a:pt x="30" y="70"/>
                  <a:pt x="30" y="70"/>
                </a:cubicBezTo>
                <a:cubicBezTo>
                  <a:pt x="30" y="70"/>
                  <a:pt x="30" y="70"/>
                  <a:pt x="29" y="70"/>
                </a:cubicBezTo>
                <a:cubicBezTo>
                  <a:pt x="29" y="70"/>
                  <a:pt x="28" y="70"/>
                  <a:pt x="28" y="70"/>
                </a:cubicBezTo>
                <a:cubicBezTo>
                  <a:pt x="27" y="69"/>
                  <a:pt x="27" y="68"/>
                  <a:pt x="27" y="68"/>
                </a:cubicBezTo>
                <a:cubicBezTo>
                  <a:pt x="31" y="53"/>
                  <a:pt x="31" y="53"/>
                  <a:pt x="31" y="53"/>
                </a:cubicBezTo>
                <a:cubicBezTo>
                  <a:pt x="21" y="44"/>
                  <a:pt x="21" y="44"/>
                  <a:pt x="21" y="44"/>
                </a:cubicBezTo>
                <a:cubicBezTo>
                  <a:pt x="20" y="43"/>
                  <a:pt x="20" y="42"/>
                  <a:pt x="20" y="41"/>
                </a:cubicBezTo>
                <a:cubicBezTo>
                  <a:pt x="20" y="41"/>
                  <a:pt x="21" y="40"/>
                  <a:pt x="22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5"/>
                  <a:pt x="43" y="25"/>
                  <a:pt x="44" y="27"/>
                </a:cubicBezTo>
                <a:cubicBezTo>
                  <a:pt x="49" y="40"/>
                  <a:pt x="49" y="40"/>
                  <a:pt x="49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3" y="40"/>
                  <a:pt x="64" y="41"/>
                  <a:pt x="64" y="41"/>
                </a:cubicBezTo>
                <a:cubicBezTo>
                  <a:pt x="64" y="42"/>
                  <a:pt x="64" y="43"/>
                  <a:pt x="6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77"/>
          <p:cNvSpPr/>
          <p:nvPr/>
        </p:nvSpPr>
        <p:spPr>
          <a:xfrm>
            <a:off x="3131280" y="2337120"/>
            <a:ext cx="1275120" cy="676800"/>
          </a:xfrm>
          <a:prstGeom prst="roundRect">
            <a:avLst>
              <a:gd name="adj" fmla="val 16667"/>
            </a:avLst>
          </a:prstGeom>
          <a:solidFill>
            <a:srgbClr val="1aa39b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"/>
                <a:ea typeface="Segoe UI Black"/>
              </a:rPr>
              <a:t>80%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70" name="CustomShape 78"/>
          <p:cNvSpPr/>
          <p:nvPr/>
        </p:nvSpPr>
        <p:spPr>
          <a:xfrm>
            <a:off x="530280" y="2491920"/>
            <a:ext cx="1275120" cy="676800"/>
          </a:xfrm>
          <a:prstGeom prst="roundRect">
            <a:avLst>
              <a:gd name="adj" fmla="val 16667"/>
            </a:avLst>
          </a:prstGeom>
          <a:solidFill>
            <a:srgbClr val="e2653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"/>
                <a:ea typeface="Segoe UI Black"/>
              </a:rPr>
              <a:t>52%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71" name="CustomShape 79"/>
          <p:cNvSpPr/>
          <p:nvPr/>
        </p:nvSpPr>
        <p:spPr>
          <a:xfrm>
            <a:off x="3822480" y="3915000"/>
            <a:ext cx="1275120" cy="676800"/>
          </a:xfrm>
          <a:prstGeom prst="roundRect">
            <a:avLst>
              <a:gd name="adj" fmla="val 16667"/>
            </a:avLst>
          </a:prstGeom>
          <a:solidFill>
            <a:srgbClr val="f6af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Calibri"/>
                <a:ea typeface="Segoe UI Black"/>
              </a:rPr>
              <a:t>46%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331560" y="213480"/>
            <a:ext cx="1152864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404040"/>
                </a:solidFill>
                <a:latin typeface="Calibri"/>
                <a:ea typeface="Segoe UI Black"/>
              </a:rPr>
              <a:t>SWOT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673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7E939C9-E547-49F1-8649-BA6320E76F88}" type="datetime1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67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7F54BFA-E621-4251-8C23-DCE97CA7B081}" type="slidenum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675" name="CustomShape 4"/>
          <p:cNvSpPr/>
          <p:nvPr/>
        </p:nvSpPr>
        <p:spPr>
          <a:xfrm rot="5400000">
            <a:off x="10598760" y="2485800"/>
            <a:ext cx="27428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i="1" lang="en-GB" sz="1200" spc="-1" strike="noStrike">
                <a:solidFill>
                  <a:srgbClr val="000000"/>
                </a:solidFill>
                <a:latin typeface="Calibri"/>
              </a:rPr>
              <a:t>THREAT</a:t>
            </a:r>
            <a:endParaRPr b="0" lang="en-GB" sz="1200" spc="-1" strike="noStrike">
              <a:latin typeface="Arial"/>
            </a:endParaRPr>
          </a:p>
        </p:txBody>
      </p:sp>
      <p:graphicFrame>
        <p:nvGraphicFramePr>
          <p:cNvPr id="676" name="Chart 7"/>
          <p:cNvGraphicFramePr/>
          <p:nvPr/>
        </p:nvGraphicFramePr>
        <p:xfrm>
          <a:off x="1251720" y="1107720"/>
          <a:ext cx="4271400" cy="415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77" name="Chart 87"/>
          <p:cNvGraphicFramePr/>
          <p:nvPr/>
        </p:nvGraphicFramePr>
        <p:xfrm>
          <a:off x="6668640" y="1107720"/>
          <a:ext cx="4271400" cy="415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78" name="Group 5"/>
          <p:cNvGrpSpPr/>
          <p:nvPr/>
        </p:nvGrpSpPr>
        <p:grpSpPr>
          <a:xfrm>
            <a:off x="3036960" y="2116800"/>
            <a:ext cx="691560" cy="2134800"/>
            <a:chOff x="3036960" y="2116800"/>
            <a:chExt cx="691560" cy="2134800"/>
          </a:xfrm>
        </p:grpSpPr>
        <p:sp>
          <p:nvSpPr>
            <p:cNvPr id="679" name="CustomShape 6"/>
            <p:cNvSpPr/>
            <p:nvPr/>
          </p:nvSpPr>
          <p:spPr>
            <a:xfrm>
              <a:off x="3179880" y="3107160"/>
              <a:ext cx="445680" cy="388440"/>
            </a:xfrm>
            <a:custGeom>
              <a:avLst/>
              <a:gdLst/>
              <a:ahLst/>
              <a:rect l="l" t="t" r="r" b="b"/>
              <a:pathLst>
                <a:path w="148" h="130">
                  <a:moveTo>
                    <a:pt x="55" y="130"/>
                  </a:moveTo>
                  <a:cubicBezTo>
                    <a:pt x="71" y="56"/>
                    <a:pt x="71" y="56"/>
                    <a:pt x="71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7" y="130"/>
                    <a:pt x="87" y="130"/>
                    <a:pt x="87" y="130"/>
                  </a:cubicBezTo>
                  <a:cubicBezTo>
                    <a:pt x="147" y="130"/>
                    <a:pt x="147" y="130"/>
                    <a:pt x="147" y="130"/>
                  </a:cubicBezTo>
                  <a:cubicBezTo>
                    <a:pt x="148" y="97"/>
                    <a:pt x="148" y="35"/>
                    <a:pt x="147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25"/>
                    <a:pt x="3" y="92"/>
                    <a:pt x="0" y="130"/>
                  </a:cubicBezTo>
                  <a:lnTo>
                    <a:pt x="55" y="130"/>
                  </a:lnTo>
                  <a:close/>
                </a:path>
              </a:pathLst>
            </a:custGeom>
            <a:solidFill>
              <a:srgbClr val="0f615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7"/>
            <p:cNvSpPr/>
            <p:nvPr/>
          </p:nvSpPr>
          <p:spPr>
            <a:xfrm>
              <a:off x="3083040" y="3480480"/>
              <a:ext cx="261720" cy="771120"/>
            </a:xfrm>
            <a:custGeom>
              <a:avLst/>
              <a:gdLst/>
              <a:ahLst/>
              <a:rect l="l" t="t" r="r" b="b"/>
              <a:pathLst>
                <a:path w="87" h="258">
                  <a:moveTo>
                    <a:pt x="32" y="5"/>
                  </a:moveTo>
                  <a:cubicBezTo>
                    <a:pt x="27" y="109"/>
                    <a:pt x="21" y="242"/>
                    <a:pt x="21" y="242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32" y="5"/>
                  </a:lnTo>
                  <a:close/>
                </a:path>
              </a:pathLst>
            </a:custGeom>
            <a:solidFill>
              <a:srgbClr val="0f615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8"/>
            <p:cNvSpPr/>
            <p:nvPr/>
          </p:nvSpPr>
          <p:spPr>
            <a:xfrm>
              <a:off x="3441600" y="3421440"/>
              <a:ext cx="180720" cy="829800"/>
            </a:xfrm>
            <a:custGeom>
              <a:avLst/>
              <a:gdLst/>
              <a:ahLst/>
              <a:rect l="l" t="t" r="r" b="b"/>
              <a:pathLst>
                <a:path w="60" h="278">
                  <a:moveTo>
                    <a:pt x="60" y="25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6" y="278"/>
                    <a:pt x="26" y="278"/>
                    <a:pt x="26" y="278"/>
                  </a:cubicBezTo>
                  <a:cubicBezTo>
                    <a:pt x="59" y="278"/>
                    <a:pt x="59" y="278"/>
                    <a:pt x="59" y="278"/>
                  </a:cubicBezTo>
                  <a:cubicBezTo>
                    <a:pt x="40" y="263"/>
                    <a:pt x="40" y="263"/>
                    <a:pt x="40" y="263"/>
                  </a:cubicBezTo>
                  <a:cubicBezTo>
                    <a:pt x="40" y="263"/>
                    <a:pt x="57" y="146"/>
                    <a:pt x="60" y="25"/>
                  </a:cubicBezTo>
                  <a:close/>
                </a:path>
              </a:pathLst>
            </a:custGeom>
            <a:solidFill>
              <a:srgbClr val="0f615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9"/>
            <p:cNvSpPr/>
            <p:nvPr/>
          </p:nvSpPr>
          <p:spPr>
            <a:xfrm>
              <a:off x="3381480" y="3148560"/>
              <a:ext cx="29880" cy="97920"/>
            </a:xfrm>
            <a:custGeom>
              <a:avLst/>
              <a:gdLst/>
              <a:ahLst/>
              <a:rect l="l" t="t" r="r" b="b"/>
              <a:pathLst>
                <a:path w="10" h="33">
                  <a:moveTo>
                    <a:pt x="9" y="33"/>
                  </a:moveTo>
                  <a:cubicBezTo>
                    <a:pt x="9" y="33"/>
                    <a:pt x="8" y="32"/>
                    <a:pt x="8" y="3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lose/>
                </a:path>
              </a:pathLst>
            </a:custGeom>
            <a:solidFill>
              <a:srgbClr val="4947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10"/>
            <p:cNvSpPr/>
            <p:nvPr/>
          </p:nvSpPr>
          <p:spPr>
            <a:xfrm>
              <a:off x="3036960" y="2593080"/>
              <a:ext cx="126720" cy="487080"/>
            </a:xfrm>
            <a:custGeom>
              <a:avLst/>
              <a:gdLst/>
              <a:ahLst/>
              <a:rect l="l" t="t" r="r" b="b"/>
              <a:pathLst>
                <a:path w="42" h="163">
                  <a:moveTo>
                    <a:pt x="37" y="0"/>
                  </a:moveTo>
                  <a:cubicBezTo>
                    <a:pt x="27" y="12"/>
                    <a:pt x="9" y="61"/>
                    <a:pt x="9" y="70"/>
                  </a:cubicBezTo>
                  <a:cubicBezTo>
                    <a:pt x="9" y="78"/>
                    <a:pt x="0" y="160"/>
                    <a:pt x="15" y="161"/>
                  </a:cubicBezTo>
                  <a:cubicBezTo>
                    <a:pt x="31" y="163"/>
                    <a:pt x="42" y="141"/>
                    <a:pt x="42" y="141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ce0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11"/>
            <p:cNvSpPr/>
            <p:nvPr/>
          </p:nvSpPr>
          <p:spPr>
            <a:xfrm>
              <a:off x="3100320" y="2423160"/>
              <a:ext cx="628200" cy="742680"/>
            </a:xfrm>
            <a:custGeom>
              <a:avLst/>
              <a:gdLst/>
              <a:ahLst/>
              <a:rect l="l" t="t" r="r" b="b"/>
              <a:pathLst>
                <a:path w="208" h="249">
                  <a:moveTo>
                    <a:pt x="175" y="65"/>
                  </a:moveTo>
                  <a:cubicBezTo>
                    <a:pt x="165" y="240"/>
                    <a:pt x="165" y="240"/>
                    <a:pt x="165" y="240"/>
                  </a:cubicBezTo>
                  <a:cubicBezTo>
                    <a:pt x="31" y="229"/>
                    <a:pt x="31" y="229"/>
                    <a:pt x="31" y="229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6" y="198"/>
                    <a:pt x="0" y="147"/>
                    <a:pt x="7" y="103"/>
                  </a:cubicBezTo>
                  <a:cubicBezTo>
                    <a:pt x="10" y="88"/>
                    <a:pt x="16" y="55"/>
                    <a:pt x="19" y="41"/>
                  </a:cubicBezTo>
                  <a:cubicBezTo>
                    <a:pt x="21" y="33"/>
                    <a:pt x="83" y="0"/>
                    <a:pt x="94" y="1"/>
                  </a:cubicBezTo>
                  <a:cubicBezTo>
                    <a:pt x="105" y="1"/>
                    <a:pt x="110" y="0"/>
                    <a:pt x="128" y="4"/>
                  </a:cubicBezTo>
                  <a:cubicBezTo>
                    <a:pt x="147" y="8"/>
                    <a:pt x="182" y="27"/>
                    <a:pt x="189" y="36"/>
                  </a:cubicBezTo>
                  <a:cubicBezTo>
                    <a:pt x="196" y="45"/>
                    <a:pt x="208" y="163"/>
                    <a:pt x="205" y="174"/>
                  </a:cubicBezTo>
                  <a:cubicBezTo>
                    <a:pt x="199" y="201"/>
                    <a:pt x="184" y="249"/>
                    <a:pt x="184" y="249"/>
                  </a:cubicBezTo>
                  <a:cubicBezTo>
                    <a:pt x="165" y="240"/>
                    <a:pt x="165" y="240"/>
                    <a:pt x="165" y="240"/>
                  </a:cubicBezTo>
                </a:path>
              </a:pathLst>
            </a:custGeom>
            <a:solidFill>
              <a:srgbClr val="1aa39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12"/>
            <p:cNvSpPr/>
            <p:nvPr/>
          </p:nvSpPr>
          <p:spPr>
            <a:xfrm>
              <a:off x="3267000" y="2826360"/>
              <a:ext cx="190080" cy="159840"/>
            </a:xfrm>
            <a:custGeom>
              <a:avLst/>
              <a:gdLst/>
              <a:ahLst/>
              <a:rect l="l" t="t" r="r" b="b"/>
              <a:pathLst>
                <a:path w="63" h="54">
                  <a:moveTo>
                    <a:pt x="1" y="54"/>
                  </a:moveTo>
                  <a:cubicBezTo>
                    <a:pt x="1" y="54"/>
                    <a:pt x="1" y="54"/>
                    <a:pt x="0" y="53"/>
                  </a:cubicBezTo>
                  <a:cubicBezTo>
                    <a:pt x="0" y="53"/>
                    <a:pt x="0" y="52"/>
                    <a:pt x="1" y="52"/>
                  </a:cubicBezTo>
                  <a:cubicBezTo>
                    <a:pt x="24" y="39"/>
                    <a:pt x="45" y="22"/>
                    <a:pt x="61" y="1"/>
                  </a:cubicBezTo>
                  <a:cubicBezTo>
                    <a:pt x="61" y="0"/>
                    <a:pt x="62" y="0"/>
                    <a:pt x="63" y="1"/>
                  </a:cubicBezTo>
                  <a:cubicBezTo>
                    <a:pt x="63" y="1"/>
                    <a:pt x="63" y="2"/>
                    <a:pt x="63" y="2"/>
                  </a:cubicBezTo>
                  <a:cubicBezTo>
                    <a:pt x="46" y="24"/>
                    <a:pt x="25" y="41"/>
                    <a:pt x="2" y="54"/>
                  </a:cubicBezTo>
                  <a:cubicBezTo>
                    <a:pt x="2" y="54"/>
                    <a:pt x="2" y="54"/>
                    <a:pt x="1" y="54"/>
                  </a:cubicBezTo>
                  <a:close/>
                </a:path>
              </a:pathLst>
            </a:custGeom>
            <a:solidFill>
              <a:srgbClr val="158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13"/>
            <p:cNvSpPr/>
            <p:nvPr/>
          </p:nvSpPr>
          <p:spPr>
            <a:xfrm>
              <a:off x="3390840" y="2850120"/>
              <a:ext cx="110880" cy="185400"/>
            </a:xfrm>
            <a:custGeom>
              <a:avLst/>
              <a:gdLst/>
              <a:ahLst/>
              <a:rect l="l" t="t" r="r" b="b"/>
              <a:pathLst>
                <a:path w="37" h="62">
                  <a:moveTo>
                    <a:pt x="1" y="62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0" y="61"/>
                    <a:pt x="0" y="60"/>
                    <a:pt x="0" y="60"/>
                  </a:cubicBezTo>
                  <a:cubicBezTo>
                    <a:pt x="16" y="40"/>
                    <a:pt x="27" y="23"/>
                    <a:pt x="34" y="1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7" y="0"/>
                    <a:pt x="37" y="1"/>
                    <a:pt x="37" y="1"/>
                  </a:cubicBezTo>
                  <a:cubicBezTo>
                    <a:pt x="29" y="24"/>
                    <a:pt x="18" y="41"/>
                    <a:pt x="2" y="61"/>
                  </a:cubicBezTo>
                  <a:cubicBezTo>
                    <a:pt x="2" y="62"/>
                    <a:pt x="2" y="62"/>
                    <a:pt x="1" y="62"/>
                  </a:cubicBezTo>
                  <a:close/>
                </a:path>
              </a:pathLst>
            </a:custGeom>
            <a:solidFill>
              <a:srgbClr val="158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14"/>
            <p:cNvSpPr/>
            <p:nvPr/>
          </p:nvSpPr>
          <p:spPr>
            <a:xfrm>
              <a:off x="3203640" y="2529360"/>
              <a:ext cx="42480" cy="547200"/>
            </a:xfrm>
            <a:custGeom>
              <a:avLst/>
              <a:gdLst/>
              <a:ahLst/>
              <a:rect l="l" t="t" r="r" b="b"/>
              <a:pathLst>
                <a:path w="14" h="183">
                  <a:moveTo>
                    <a:pt x="1" y="183"/>
                  </a:moveTo>
                  <a:cubicBezTo>
                    <a:pt x="1" y="183"/>
                    <a:pt x="1" y="183"/>
                    <a:pt x="1" y="183"/>
                  </a:cubicBezTo>
                  <a:cubicBezTo>
                    <a:pt x="0" y="183"/>
                    <a:pt x="0" y="183"/>
                    <a:pt x="0" y="182"/>
                  </a:cubicBezTo>
                  <a:cubicBezTo>
                    <a:pt x="1" y="160"/>
                    <a:pt x="3" y="140"/>
                    <a:pt x="5" y="120"/>
                  </a:cubicBezTo>
                  <a:cubicBezTo>
                    <a:pt x="7" y="105"/>
                    <a:pt x="8" y="89"/>
                    <a:pt x="9" y="73"/>
                  </a:cubicBezTo>
                  <a:cubicBezTo>
                    <a:pt x="11" y="54"/>
                    <a:pt x="11" y="17"/>
                    <a:pt x="2" y="2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14" y="16"/>
                    <a:pt x="13" y="54"/>
                    <a:pt x="12" y="73"/>
                  </a:cubicBezTo>
                  <a:cubicBezTo>
                    <a:pt x="10" y="89"/>
                    <a:pt x="9" y="105"/>
                    <a:pt x="8" y="120"/>
                  </a:cubicBezTo>
                  <a:cubicBezTo>
                    <a:pt x="6" y="140"/>
                    <a:pt x="4" y="161"/>
                    <a:pt x="2" y="182"/>
                  </a:cubicBezTo>
                  <a:cubicBezTo>
                    <a:pt x="2" y="183"/>
                    <a:pt x="2" y="183"/>
                    <a:pt x="1" y="183"/>
                  </a:cubicBezTo>
                  <a:close/>
                </a:path>
              </a:pathLst>
            </a:custGeom>
            <a:solidFill>
              <a:srgbClr val="158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15"/>
            <p:cNvSpPr/>
            <p:nvPr/>
          </p:nvSpPr>
          <p:spPr>
            <a:xfrm>
              <a:off x="3354480" y="2346840"/>
              <a:ext cx="132840" cy="155160"/>
            </a:xfrm>
            <a:custGeom>
              <a:avLst/>
              <a:gdLst/>
              <a:ahLst/>
              <a:rect l="l" t="t" r="r" b="b"/>
              <a:pathLst>
                <a:path w="44" h="52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23" y="52"/>
                    <a:pt x="44" y="29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16"/>
            <p:cNvSpPr/>
            <p:nvPr/>
          </p:nvSpPr>
          <p:spPr>
            <a:xfrm>
              <a:off x="3300480" y="2146680"/>
              <a:ext cx="240840" cy="277560"/>
            </a:xfrm>
            <a:custGeom>
              <a:avLst/>
              <a:gdLst/>
              <a:ahLst/>
              <a:rect l="l" t="t" r="r" b="b"/>
              <a:pathLst>
                <a:path w="80" h="93">
                  <a:moveTo>
                    <a:pt x="74" y="47"/>
                  </a:moveTo>
                  <a:cubicBezTo>
                    <a:pt x="73" y="47"/>
                    <a:pt x="72" y="46"/>
                    <a:pt x="71" y="46"/>
                  </a:cubicBezTo>
                  <a:cubicBezTo>
                    <a:pt x="75" y="26"/>
                    <a:pt x="73" y="0"/>
                    <a:pt x="39" y="1"/>
                  </a:cubicBezTo>
                  <a:cubicBezTo>
                    <a:pt x="19" y="2"/>
                    <a:pt x="13" y="20"/>
                    <a:pt x="12" y="40"/>
                  </a:cubicBezTo>
                  <a:cubicBezTo>
                    <a:pt x="11" y="39"/>
                    <a:pt x="9" y="39"/>
                    <a:pt x="7" y="39"/>
                  </a:cubicBezTo>
                  <a:cubicBezTo>
                    <a:pt x="0" y="41"/>
                    <a:pt x="5" y="59"/>
                    <a:pt x="13" y="62"/>
                  </a:cubicBezTo>
                  <a:cubicBezTo>
                    <a:pt x="15" y="79"/>
                    <a:pt x="25" y="91"/>
                    <a:pt x="38" y="92"/>
                  </a:cubicBezTo>
                  <a:cubicBezTo>
                    <a:pt x="50" y="93"/>
                    <a:pt x="60" y="83"/>
                    <a:pt x="66" y="69"/>
                  </a:cubicBezTo>
                  <a:cubicBezTo>
                    <a:pt x="73" y="67"/>
                    <a:pt x="80" y="50"/>
                    <a:pt x="74" y="47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17"/>
            <p:cNvSpPr/>
            <p:nvPr/>
          </p:nvSpPr>
          <p:spPr>
            <a:xfrm>
              <a:off x="3139920" y="3107160"/>
              <a:ext cx="93240" cy="142560"/>
            </a:xfrm>
            <a:custGeom>
              <a:avLst/>
              <a:gdLst/>
              <a:ahLst/>
              <a:rect l="l" t="t" r="r" b="b"/>
              <a:pathLst>
                <a:path w="31" h="48">
                  <a:moveTo>
                    <a:pt x="0" y="12"/>
                  </a:moveTo>
                  <a:cubicBezTo>
                    <a:pt x="0" y="12"/>
                    <a:pt x="18" y="48"/>
                    <a:pt x="25" y="32"/>
                  </a:cubicBezTo>
                  <a:cubicBezTo>
                    <a:pt x="31" y="15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1" name="CustomShape 18"/>
            <p:cNvSpPr/>
            <p:nvPr/>
          </p:nvSpPr>
          <p:spPr>
            <a:xfrm>
              <a:off x="3314880" y="2116800"/>
              <a:ext cx="226800" cy="178920"/>
            </a:xfrm>
            <a:custGeom>
              <a:avLst/>
              <a:gdLst/>
              <a:ahLst/>
              <a:rect l="l" t="t" r="r" b="b"/>
              <a:pathLst>
                <a:path w="75" h="60">
                  <a:moveTo>
                    <a:pt x="7" y="50"/>
                  </a:moveTo>
                  <a:cubicBezTo>
                    <a:pt x="11" y="56"/>
                    <a:pt x="11" y="56"/>
                    <a:pt x="11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22" y="39"/>
                    <a:pt x="22" y="32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7" y="35"/>
                    <a:pt x="56" y="43"/>
                    <a:pt x="58" y="4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6" y="56"/>
                    <a:pt x="75" y="26"/>
                    <a:pt x="71" y="18"/>
                  </a:cubicBezTo>
                  <a:cubicBezTo>
                    <a:pt x="68" y="11"/>
                    <a:pt x="61" y="14"/>
                    <a:pt x="61" y="14"/>
                  </a:cubicBezTo>
                  <a:cubicBezTo>
                    <a:pt x="61" y="14"/>
                    <a:pt x="50" y="0"/>
                    <a:pt x="34" y="5"/>
                  </a:cubicBezTo>
                  <a:cubicBezTo>
                    <a:pt x="18" y="9"/>
                    <a:pt x="5" y="19"/>
                    <a:pt x="3" y="26"/>
                  </a:cubicBezTo>
                  <a:cubicBezTo>
                    <a:pt x="0" y="32"/>
                    <a:pt x="7" y="50"/>
                    <a:pt x="7" y="50"/>
                  </a:cubicBezTo>
                  <a:close/>
                </a:path>
              </a:pathLst>
            </a:custGeom>
            <a:solidFill>
              <a:srgbClr val="0f615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19"/>
            <p:cNvSpPr/>
            <p:nvPr/>
          </p:nvSpPr>
          <p:spPr>
            <a:xfrm>
              <a:off x="3544920" y="3140640"/>
              <a:ext cx="110880" cy="132840"/>
            </a:xfrm>
            <a:custGeom>
              <a:avLst/>
              <a:gdLst/>
              <a:ahLst/>
              <a:rect l="l" t="t" r="r" b="b"/>
              <a:pathLst>
                <a:path w="37" h="45">
                  <a:moveTo>
                    <a:pt x="18" y="0"/>
                  </a:moveTo>
                  <a:cubicBezTo>
                    <a:pt x="18" y="0"/>
                    <a:pt x="0" y="20"/>
                    <a:pt x="9" y="33"/>
                  </a:cubicBezTo>
                  <a:cubicBezTo>
                    <a:pt x="18" y="45"/>
                    <a:pt x="37" y="9"/>
                    <a:pt x="37" y="9"/>
                  </a:cubicBezTo>
                  <a:cubicBezTo>
                    <a:pt x="37" y="9"/>
                    <a:pt x="21" y="0"/>
                    <a:pt x="18" y="0"/>
                  </a:cubicBezTo>
                  <a:close/>
                </a:path>
              </a:pathLst>
            </a:custGeom>
            <a:solidFill>
              <a:srgbClr val="fcc9a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20"/>
            <p:cNvSpPr/>
            <p:nvPr/>
          </p:nvSpPr>
          <p:spPr>
            <a:xfrm>
              <a:off x="3578400" y="2539080"/>
              <a:ext cx="63000" cy="595080"/>
            </a:xfrm>
            <a:custGeom>
              <a:avLst/>
              <a:gdLst/>
              <a:ahLst/>
              <a:rect l="l" t="t" r="r" b="b"/>
              <a:pathLst>
                <a:path w="21" h="199">
                  <a:moveTo>
                    <a:pt x="8" y="199"/>
                  </a:moveTo>
                  <a:cubicBezTo>
                    <a:pt x="7" y="199"/>
                    <a:pt x="7" y="198"/>
                    <a:pt x="6" y="198"/>
                  </a:cubicBezTo>
                  <a:cubicBezTo>
                    <a:pt x="6" y="197"/>
                    <a:pt x="7" y="196"/>
                    <a:pt x="7" y="196"/>
                  </a:cubicBezTo>
                  <a:cubicBezTo>
                    <a:pt x="7" y="196"/>
                    <a:pt x="10" y="195"/>
                    <a:pt x="11" y="190"/>
                  </a:cubicBezTo>
                  <a:cubicBezTo>
                    <a:pt x="11" y="189"/>
                    <a:pt x="10" y="186"/>
                    <a:pt x="9" y="183"/>
                  </a:cubicBezTo>
                  <a:cubicBezTo>
                    <a:pt x="5" y="176"/>
                    <a:pt x="0" y="165"/>
                    <a:pt x="10" y="155"/>
                  </a:cubicBezTo>
                  <a:cubicBezTo>
                    <a:pt x="19" y="148"/>
                    <a:pt x="16" y="138"/>
                    <a:pt x="14" y="129"/>
                  </a:cubicBezTo>
                  <a:cubicBezTo>
                    <a:pt x="13" y="124"/>
                    <a:pt x="12" y="120"/>
                    <a:pt x="13" y="117"/>
                  </a:cubicBezTo>
                  <a:cubicBezTo>
                    <a:pt x="15" y="112"/>
                    <a:pt x="16" y="72"/>
                    <a:pt x="16" y="42"/>
                  </a:cubicBezTo>
                  <a:cubicBezTo>
                    <a:pt x="16" y="18"/>
                    <a:pt x="16" y="4"/>
                    <a:pt x="17" y="1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9" y="0"/>
                    <a:pt x="19" y="1"/>
                    <a:pt x="19" y="1"/>
                  </a:cubicBezTo>
                  <a:cubicBezTo>
                    <a:pt x="19" y="4"/>
                    <a:pt x="19" y="23"/>
                    <a:pt x="18" y="42"/>
                  </a:cubicBezTo>
                  <a:cubicBezTo>
                    <a:pt x="18" y="82"/>
                    <a:pt x="18" y="113"/>
                    <a:pt x="16" y="118"/>
                  </a:cubicBezTo>
                  <a:cubicBezTo>
                    <a:pt x="14" y="120"/>
                    <a:pt x="15" y="124"/>
                    <a:pt x="16" y="129"/>
                  </a:cubicBezTo>
                  <a:cubicBezTo>
                    <a:pt x="19" y="138"/>
                    <a:pt x="21" y="148"/>
                    <a:pt x="12" y="157"/>
                  </a:cubicBezTo>
                  <a:cubicBezTo>
                    <a:pt x="3" y="166"/>
                    <a:pt x="7" y="175"/>
                    <a:pt x="11" y="182"/>
                  </a:cubicBezTo>
                  <a:cubicBezTo>
                    <a:pt x="12" y="186"/>
                    <a:pt x="14" y="188"/>
                    <a:pt x="13" y="190"/>
                  </a:cubicBezTo>
                  <a:cubicBezTo>
                    <a:pt x="12" y="197"/>
                    <a:pt x="8" y="199"/>
                    <a:pt x="8" y="199"/>
                  </a:cubicBezTo>
                  <a:cubicBezTo>
                    <a:pt x="8" y="199"/>
                    <a:pt x="8" y="199"/>
                    <a:pt x="8" y="199"/>
                  </a:cubicBezTo>
                  <a:close/>
                </a:path>
              </a:pathLst>
            </a:custGeom>
            <a:solidFill>
              <a:srgbClr val="158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21"/>
            <p:cNvSpPr/>
            <p:nvPr/>
          </p:nvSpPr>
          <p:spPr>
            <a:xfrm>
              <a:off x="3220920" y="3130920"/>
              <a:ext cx="36000" cy="107640"/>
            </a:xfrm>
            <a:custGeom>
              <a:avLst/>
              <a:gdLst/>
              <a:ahLst/>
              <a:rect l="l" t="t" r="r" b="b"/>
              <a:pathLst>
                <a:path w="12" h="36">
                  <a:moveTo>
                    <a:pt x="5" y="36"/>
                  </a:moveTo>
                  <a:cubicBezTo>
                    <a:pt x="5" y="36"/>
                    <a:pt x="4" y="36"/>
                    <a:pt x="4" y="35"/>
                  </a:cubicBezTo>
                  <a:cubicBezTo>
                    <a:pt x="4" y="35"/>
                    <a:pt x="3" y="34"/>
                    <a:pt x="4" y="34"/>
                  </a:cubicBezTo>
                  <a:cubicBezTo>
                    <a:pt x="8" y="29"/>
                    <a:pt x="9" y="23"/>
                    <a:pt x="9" y="17"/>
                  </a:cubicBezTo>
                  <a:cubicBezTo>
                    <a:pt x="8" y="12"/>
                    <a:pt x="5" y="6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7" y="5"/>
                    <a:pt x="10" y="11"/>
                    <a:pt x="11" y="17"/>
                  </a:cubicBezTo>
                  <a:cubicBezTo>
                    <a:pt x="12" y="24"/>
                    <a:pt x="10" y="30"/>
                    <a:pt x="6" y="35"/>
                  </a:cubicBezTo>
                  <a:cubicBezTo>
                    <a:pt x="6" y="36"/>
                    <a:pt x="5" y="36"/>
                    <a:pt x="5" y="36"/>
                  </a:cubicBezTo>
                  <a:close/>
                </a:path>
              </a:pathLst>
            </a:custGeom>
            <a:solidFill>
              <a:srgbClr val="4947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22"/>
            <p:cNvSpPr/>
            <p:nvPr/>
          </p:nvSpPr>
          <p:spPr>
            <a:xfrm>
              <a:off x="3541680" y="3253320"/>
              <a:ext cx="60120" cy="36000"/>
            </a:xfrm>
            <a:custGeom>
              <a:avLst/>
              <a:gdLst/>
              <a:ahLst/>
              <a:rect l="l" t="t" r="r" b="b"/>
              <a:pathLst>
                <a:path w="20" h="12">
                  <a:moveTo>
                    <a:pt x="2" y="12"/>
                  </a:moveTo>
                  <a:cubicBezTo>
                    <a:pt x="1" y="12"/>
                    <a:pt x="1" y="12"/>
                    <a:pt x="1" y="11"/>
                  </a:cubicBezTo>
                  <a:cubicBezTo>
                    <a:pt x="0" y="11"/>
                    <a:pt x="1" y="10"/>
                    <a:pt x="2" y="10"/>
                  </a:cubicBezTo>
                  <a:cubicBezTo>
                    <a:pt x="8" y="9"/>
                    <a:pt x="14" y="5"/>
                    <a:pt x="18" y="1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0" y="1"/>
                    <a:pt x="20" y="2"/>
                    <a:pt x="20" y="2"/>
                  </a:cubicBezTo>
                  <a:cubicBezTo>
                    <a:pt x="15" y="7"/>
                    <a:pt x="9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49478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23"/>
            <p:cNvSpPr/>
            <p:nvPr/>
          </p:nvSpPr>
          <p:spPr>
            <a:xfrm>
              <a:off x="3224160" y="2458080"/>
              <a:ext cx="90000" cy="271080"/>
            </a:xfrm>
            <a:custGeom>
              <a:avLst/>
              <a:gdLst/>
              <a:ahLst/>
              <a:rect l="l" t="t" r="r" b="b"/>
              <a:pathLst>
                <a:path w="30" h="91">
                  <a:moveTo>
                    <a:pt x="0" y="12"/>
                  </a:moveTo>
                  <a:cubicBezTo>
                    <a:pt x="6" y="24"/>
                    <a:pt x="4" y="72"/>
                    <a:pt x="4" y="72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30" y="42"/>
                    <a:pt x="23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ece0d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97" name="Group 24"/>
          <p:cNvGrpSpPr/>
          <p:nvPr/>
        </p:nvGrpSpPr>
        <p:grpSpPr>
          <a:xfrm>
            <a:off x="1101600" y="5427360"/>
            <a:ext cx="4578120" cy="660960"/>
            <a:chOff x="1101600" y="5427360"/>
            <a:chExt cx="4578120" cy="660960"/>
          </a:xfrm>
        </p:grpSpPr>
        <p:sp>
          <p:nvSpPr>
            <p:cNvPr id="698" name="CustomShape 25"/>
            <p:cNvSpPr/>
            <p:nvPr/>
          </p:nvSpPr>
          <p:spPr>
            <a:xfrm>
              <a:off x="2085120" y="5536800"/>
              <a:ext cx="3455640" cy="42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404040"/>
                  </a:solidFill>
                  <a:latin typeface="Calibri"/>
                </a:rPr>
                <a:t>Lorem ipsum dolor sit amet, consectetur adipiscing elit. Nullam aliquet lorem arcu.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699" name="CustomShape 26"/>
            <p:cNvSpPr/>
            <p:nvPr/>
          </p:nvSpPr>
          <p:spPr>
            <a:xfrm>
              <a:off x="1101600" y="5427360"/>
              <a:ext cx="830520" cy="660960"/>
            </a:xfrm>
            <a:prstGeom prst="rect">
              <a:avLst/>
            </a:prstGeom>
            <a:solidFill>
              <a:srgbClr val="1aa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3600" spc="-1" strike="noStrike">
                  <a:solidFill>
                    <a:srgbClr val="ffffff"/>
                  </a:solidFill>
                  <a:latin typeface="Calibri"/>
                </a:rPr>
                <a:t>72</a:t>
              </a:r>
              <a:endParaRPr b="0" lang="en-GB" sz="3600" spc="-1" strike="noStrike">
                <a:latin typeface="Arial"/>
              </a:endParaRPr>
            </a:p>
          </p:txBody>
        </p:sp>
        <p:sp>
          <p:nvSpPr>
            <p:cNvPr id="700" name="CustomShape 27"/>
            <p:cNvSpPr/>
            <p:nvPr/>
          </p:nvSpPr>
          <p:spPr>
            <a:xfrm>
              <a:off x="5618880" y="5427360"/>
              <a:ext cx="60840" cy="660960"/>
            </a:xfrm>
            <a:prstGeom prst="rect">
              <a:avLst/>
            </a:prstGeom>
            <a:solidFill>
              <a:srgbClr val="1aa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701" name="Group 28"/>
          <p:cNvGrpSpPr/>
          <p:nvPr/>
        </p:nvGrpSpPr>
        <p:grpSpPr>
          <a:xfrm>
            <a:off x="6515280" y="5427360"/>
            <a:ext cx="4577760" cy="660960"/>
            <a:chOff x="6515280" y="5427360"/>
            <a:chExt cx="4577760" cy="660960"/>
          </a:xfrm>
        </p:grpSpPr>
        <p:sp>
          <p:nvSpPr>
            <p:cNvPr id="702" name="CustomShape 29"/>
            <p:cNvSpPr/>
            <p:nvPr/>
          </p:nvSpPr>
          <p:spPr>
            <a:xfrm>
              <a:off x="7498440" y="5536800"/>
              <a:ext cx="3455640" cy="426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404040"/>
                  </a:solidFill>
                  <a:latin typeface="Calibri"/>
                </a:rPr>
                <a:t>Lorem ipsum dolor sit amet, consectetur adipiscing elit. Nullam aliquet lorem arcu.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703" name="CustomShape 30"/>
            <p:cNvSpPr/>
            <p:nvPr/>
          </p:nvSpPr>
          <p:spPr>
            <a:xfrm>
              <a:off x="6515280" y="5427360"/>
              <a:ext cx="830520" cy="660960"/>
            </a:xfrm>
            <a:prstGeom prst="rect">
              <a:avLst/>
            </a:prstGeom>
            <a:solidFill>
              <a:srgbClr val="e265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GB" sz="3600" spc="-1" strike="noStrike">
                  <a:solidFill>
                    <a:srgbClr val="ffffff"/>
                  </a:solidFill>
                  <a:latin typeface="Calibri"/>
                </a:rPr>
                <a:t>45</a:t>
              </a:r>
              <a:endParaRPr b="0" lang="en-GB" sz="3600" spc="-1" strike="noStrike">
                <a:latin typeface="Arial"/>
              </a:endParaRPr>
            </a:p>
          </p:txBody>
        </p:sp>
        <p:sp>
          <p:nvSpPr>
            <p:cNvPr id="704" name="CustomShape 31"/>
            <p:cNvSpPr/>
            <p:nvPr/>
          </p:nvSpPr>
          <p:spPr>
            <a:xfrm>
              <a:off x="11032200" y="5427360"/>
              <a:ext cx="60840" cy="660960"/>
            </a:xfrm>
            <a:prstGeom prst="rect">
              <a:avLst/>
            </a:prstGeom>
            <a:solidFill>
              <a:srgbClr val="e265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05" name="CustomShape 32"/>
          <p:cNvSpPr/>
          <p:nvPr/>
        </p:nvSpPr>
        <p:spPr>
          <a:xfrm rot="2700000">
            <a:off x="5073120" y="2161080"/>
            <a:ext cx="2045520" cy="2045520"/>
          </a:xfrm>
          <a:prstGeom prst="roundRect">
            <a:avLst>
              <a:gd name="adj" fmla="val 12410"/>
            </a:avLst>
          </a:prstGeom>
          <a:noFill/>
          <a:ln>
            <a:solidFill>
              <a:srgbClr val="f6af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33"/>
          <p:cNvSpPr/>
          <p:nvPr/>
        </p:nvSpPr>
        <p:spPr>
          <a:xfrm>
            <a:off x="5772960" y="2784960"/>
            <a:ext cx="645840" cy="798120"/>
          </a:xfrm>
          <a:custGeom>
            <a:avLst/>
            <a:gdLst/>
            <a:ahLst/>
            <a:rect l="l" t="t" r="r" b="b"/>
            <a:pathLst>
              <a:path w="72" h="88">
                <a:moveTo>
                  <a:pt x="70" y="6"/>
                </a:moveTo>
                <a:cubicBezTo>
                  <a:pt x="67" y="6"/>
                  <a:pt x="64" y="9"/>
                  <a:pt x="64" y="12"/>
                </a:cubicBezTo>
                <a:cubicBezTo>
                  <a:pt x="64" y="15"/>
                  <a:pt x="61" y="18"/>
                  <a:pt x="58" y="18"/>
                </a:cubicBezTo>
                <a:cubicBezTo>
                  <a:pt x="55" y="18"/>
                  <a:pt x="52" y="15"/>
                  <a:pt x="52" y="12"/>
                </a:cubicBezTo>
                <a:cubicBezTo>
                  <a:pt x="52" y="5"/>
                  <a:pt x="47" y="0"/>
                  <a:pt x="40" y="0"/>
                </a:cubicBezTo>
                <a:cubicBezTo>
                  <a:pt x="33" y="0"/>
                  <a:pt x="28" y="5"/>
                  <a:pt x="28" y="12"/>
                </a:cubicBezTo>
                <a:cubicBezTo>
                  <a:pt x="28" y="20"/>
                  <a:pt x="28" y="20"/>
                  <a:pt x="28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1" y="20"/>
                  <a:pt x="20" y="21"/>
                  <a:pt x="20" y="22"/>
                </a:cubicBezTo>
                <a:cubicBezTo>
                  <a:pt x="20" y="26"/>
                  <a:pt x="20" y="26"/>
                  <a:pt x="20" y="26"/>
                </a:cubicBezTo>
                <a:cubicBezTo>
                  <a:pt x="8" y="31"/>
                  <a:pt x="0" y="43"/>
                  <a:pt x="0" y="56"/>
                </a:cubicBezTo>
                <a:cubicBezTo>
                  <a:pt x="0" y="74"/>
                  <a:pt x="14" y="88"/>
                  <a:pt x="32" y="88"/>
                </a:cubicBezTo>
                <a:cubicBezTo>
                  <a:pt x="50" y="88"/>
                  <a:pt x="64" y="74"/>
                  <a:pt x="64" y="56"/>
                </a:cubicBezTo>
                <a:cubicBezTo>
                  <a:pt x="64" y="43"/>
                  <a:pt x="56" y="31"/>
                  <a:pt x="44" y="26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21"/>
                  <a:pt x="43" y="20"/>
                  <a:pt x="42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8"/>
                  <a:pt x="36" y="4"/>
                  <a:pt x="40" y="4"/>
                </a:cubicBezTo>
                <a:cubicBezTo>
                  <a:pt x="44" y="4"/>
                  <a:pt x="48" y="8"/>
                  <a:pt x="48" y="12"/>
                </a:cubicBezTo>
                <a:cubicBezTo>
                  <a:pt x="48" y="18"/>
                  <a:pt x="52" y="22"/>
                  <a:pt x="58" y="22"/>
                </a:cubicBezTo>
                <a:cubicBezTo>
                  <a:pt x="64" y="22"/>
                  <a:pt x="68" y="18"/>
                  <a:pt x="68" y="12"/>
                </a:cubicBezTo>
                <a:cubicBezTo>
                  <a:pt x="68" y="11"/>
                  <a:pt x="69" y="10"/>
                  <a:pt x="70" y="10"/>
                </a:cubicBezTo>
                <a:cubicBezTo>
                  <a:pt x="71" y="10"/>
                  <a:pt x="72" y="9"/>
                  <a:pt x="72" y="8"/>
                </a:cubicBezTo>
                <a:cubicBezTo>
                  <a:pt x="72" y="7"/>
                  <a:pt x="71" y="6"/>
                  <a:pt x="70" y="6"/>
                </a:cubicBezTo>
                <a:close/>
                <a:moveTo>
                  <a:pt x="21" y="40"/>
                </a:moveTo>
                <a:cubicBezTo>
                  <a:pt x="12" y="46"/>
                  <a:pt x="9" y="58"/>
                  <a:pt x="16" y="67"/>
                </a:cubicBezTo>
                <a:cubicBezTo>
                  <a:pt x="16" y="68"/>
                  <a:pt x="16" y="70"/>
                  <a:pt x="15" y="70"/>
                </a:cubicBezTo>
                <a:cubicBezTo>
                  <a:pt x="15" y="70"/>
                  <a:pt x="14" y="71"/>
                  <a:pt x="14" y="71"/>
                </a:cubicBezTo>
                <a:cubicBezTo>
                  <a:pt x="13" y="71"/>
                  <a:pt x="13" y="70"/>
                  <a:pt x="12" y="70"/>
                </a:cubicBezTo>
                <a:cubicBezTo>
                  <a:pt x="9" y="64"/>
                  <a:pt x="7" y="58"/>
                  <a:pt x="8" y="52"/>
                </a:cubicBezTo>
                <a:cubicBezTo>
                  <a:pt x="10" y="45"/>
                  <a:pt x="13" y="40"/>
                  <a:pt x="18" y="36"/>
                </a:cubicBezTo>
                <a:cubicBezTo>
                  <a:pt x="19" y="36"/>
                  <a:pt x="20" y="36"/>
                  <a:pt x="21" y="37"/>
                </a:cubicBezTo>
                <a:cubicBezTo>
                  <a:pt x="22" y="38"/>
                  <a:pt x="21" y="39"/>
                  <a:pt x="21" y="40"/>
                </a:cubicBezTo>
                <a:close/>
              </a:path>
            </a:pathLst>
          </a:custGeom>
          <a:solidFill>
            <a:srgbClr val="f6af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34"/>
          <p:cNvSpPr/>
          <p:nvPr/>
        </p:nvSpPr>
        <p:spPr>
          <a:xfrm>
            <a:off x="8612280" y="3162240"/>
            <a:ext cx="409320" cy="980640"/>
          </a:xfrm>
          <a:custGeom>
            <a:avLst/>
            <a:gdLst/>
            <a:ahLst/>
            <a:rect l="l" t="t" r="r" b="b"/>
            <a:pathLst>
              <a:path w="136" h="328">
                <a:moveTo>
                  <a:pt x="136" y="0"/>
                </a:moveTo>
                <a:cubicBezTo>
                  <a:pt x="68" y="11"/>
                  <a:pt x="68" y="11"/>
                  <a:pt x="68" y="11"/>
                </a:cubicBezTo>
                <a:cubicBezTo>
                  <a:pt x="1" y="0"/>
                  <a:pt x="1" y="0"/>
                  <a:pt x="1" y="0"/>
                </a:cubicBezTo>
                <a:cubicBezTo>
                  <a:pt x="0" y="328"/>
                  <a:pt x="0" y="328"/>
                  <a:pt x="0" y="328"/>
                </a:cubicBezTo>
                <a:cubicBezTo>
                  <a:pt x="16" y="328"/>
                  <a:pt x="16" y="328"/>
                  <a:pt x="16" y="328"/>
                </a:cubicBezTo>
                <a:cubicBezTo>
                  <a:pt x="68" y="34"/>
                  <a:pt x="68" y="34"/>
                  <a:pt x="68" y="34"/>
                </a:cubicBezTo>
                <a:cubicBezTo>
                  <a:pt x="72" y="328"/>
                  <a:pt x="72" y="328"/>
                  <a:pt x="72" y="328"/>
                </a:cubicBezTo>
                <a:cubicBezTo>
                  <a:pt x="88" y="328"/>
                  <a:pt x="88" y="328"/>
                  <a:pt x="88" y="328"/>
                </a:cubicBezTo>
                <a:cubicBezTo>
                  <a:pt x="88" y="328"/>
                  <a:pt x="115" y="204"/>
                  <a:pt x="116" y="193"/>
                </a:cubicBezTo>
                <a:cubicBezTo>
                  <a:pt x="117" y="182"/>
                  <a:pt x="112" y="147"/>
                  <a:pt x="112" y="147"/>
                </a:cubicBezTo>
                <a:lnTo>
                  <a:pt x="136" y="0"/>
                </a:lnTo>
                <a:close/>
              </a:path>
            </a:pathLst>
          </a:custGeom>
          <a:solidFill>
            <a:srgbClr val="ca521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35"/>
          <p:cNvSpPr/>
          <p:nvPr/>
        </p:nvSpPr>
        <p:spPr>
          <a:xfrm>
            <a:off x="8656560" y="2154240"/>
            <a:ext cx="310680" cy="299520"/>
          </a:xfrm>
          <a:custGeom>
            <a:avLst/>
            <a:gdLst/>
            <a:ahLst/>
            <a:rect l="l" t="t" r="r" b="b"/>
            <a:pathLst>
              <a:path w="103" h="100">
                <a:moveTo>
                  <a:pt x="0" y="98"/>
                </a:moveTo>
                <a:cubicBezTo>
                  <a:pt x="0" y="98"/>
                  <a:pt x="5" y="53"/>
                  <a:pt x="11" y="31"/>
                </a:cubicBezTo>
                <a:cubicBezTo>
                  <a:pt x="17" y="8"/>
                  <a:pt x="41" y="0"/>
                  <a:pt x="56" y="2"/>
                </a:cubicBezTo>
                <a:cubicBezTo>
                  <a:pt x="70" y="3"/>
                  <a:pt x="98" y="9"/>
                  <a:pt x="98" y="43"/>
                </a:cubicBezTo>
                <a:cubicBezTo>
                  <a:pt x="99" y="78"/>
                  <a:pt x="103" y="100"/>
                  <a:pt x="103" y="100"/>
                </a:cubicBezTo>
                <a:lnTo>
                  <a:pt x="0" y="98"/>
                </a:lnTo>
                <a:close/>
              </a:path>
            </a:pathLst>
          </a:custGeom>
          <a:solidFill>
            <a:srgbClr val="ca521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36"/>
          <p:cNvSpPr/>
          <p:nvPr/>
        </p:nvSpPr>
        <p:spPr>
          <a:xfrm>
            <a:off x="8578800" y="2427120"/>
            <a:ext cx="485280" cy="791640"/>
          </a:xfrm>
          <a:custGeom>
            <a:avLst/>
            <a:gdLst/>
            <a:ahLst/>
            <a:rect l="l" t="t" r="r" b="b"/>
            <a:pathLst>
              <a:path w="161" h="265">
                <a:moveTo>
                  <a:pt x="32" y="90"/>
                </a:moveTo>
                <a:cubicBezTo>
                  <a:pt x="40" y="146"/>
                  <a:pt x="40" y="146"/>
                  <a:pt x="40" y="146"/>
                </a:cubicBezTo>
                <a:cubicBezTo>
                  <a:pt x="18" y="179"/>
                  <a:pt x="6" y="228"/>
                  <a:pt x="0" y="265"/>
                </a:cubicBezTo>
                <a:cubicBezTo>
                  <a:pt x="161" y="265"/>
                  <a:pt x="161" y="265"/>
                  <a:pt x="161" y="265"/>
                </a:cubicBezTo>
                <a:cubicBezTo>
                  <a:pt x="147" y="181"/>
                  <a:pt x="115" y="146"/>
                  <a:pt x="115" y="146"/>
                </a:cubicBezTo>
                <a:cubicBezTo>
                  <a:pt x="128" y="90"/>
                  <a:pt x="128" y="90"/>
                  <a:pt x="128" y="90"/>
                </a:cubicBezTo>
                <a:cubicBezTo>
                  <a:pt x="140" y="79"/>
                  <a:pt x="141" y="62"/>
                  <a:pt x="141" y="54"/>
                </a:cubicBezTo>
                <a:cubicBezTo>
                  <a:pt x="141" y="46"/>
                  <a:pt x="141" y="25"/>
                  <a:pt x="141" y="25"/>
                </a:cubicBezTo>
                <a:cubicBezTo>
                  <a:pt x="141" y="25"/>
                  <a:pt x="89" y="0"/>
                  <a:pt x="77" y="0"/>
                </a:cubicBezTo>
                <a:cubicBezTo>
                  <a:pt x="66" y="0"/>
                  <a:pt x="18" y="22"/>
                  <a:pt x="18" y="22"/>
                </a:cubicBezTo>
                <a:cubicBezTo>
                  <a:pt x="18" y="53"/>
                  <a:pt x="18" y="53"/>
                  <a:pt x="18" y="53"/>
                </a:cubicBezTo>
                <a:cubicBezTo>
                  <a:pt x="14" y="76"/>
                  <a:pt x="32" y="90"/>
                  <a:pt x="32" y="90"/>
                </a:cubicBezTo>
                <a:close/>
              </a:path>
            </a:pathLst>
          </a:custGeom>
          <a:solidFill>
            <a:srgbClr val="f6d1c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37"/>
          <p:cNvSpPr/>
          <p:nvPr/>
        </p:nvSpPr>
        <p:spPr>
          <a:xfrm>
            <a:off x="8524800" y="2460600"/>
            <a:ext cx="183960" cy="680760"/>
          </a:xfrm>
          <a:custGeom>
            <a:avLst/>
            <a:gdLst/>
            <a:ahLst/>
            <a:rect l="l" t="t" r="r" b="b"/>
            <a:pathLst>
              <a:path w="61" h="228">
                <a:moveTo>
                  <a:pt x="57" y="228"/>
                </a:moveTo>
                <a:cubicBezTo>
                  <a:pt x="61" y="0"/>
                  <a:pt x="61" y="0"/>
                  <a:pt x="61" y="0"/>
                </a:cubicBezTo>
                <a:cubicBezTo>
                  <a:pt x="61" y="0"/>
                  <a:pt x="36" y="6"/>
                  <a:pt x="28" y="14"/>
                </a:cubicBezTo>
                <a:cubicBezTo>
                  <a:pt x="20" y="21"/>
                  <a:pt x="2" y="154"/>
                  <a:pt x="1" y="194"/>
                </a:cubicBezTo>
                <a:cubicBezTo>
                  <a:pt x="0" y="199"/>
                  <a:pt x="6" y="210"/>
                  <a:pt x="6" y="210"/>
                </a:cubicBezTo>
                <a:cubicBezTo>
                  <a:pt x="5" y="216"/>
                  <a:pt x="5" y="222"/>
                  <a:pt x="5" y="228"/>
                </a:cubicBezTo>
                <a:lnTo>
                  <a:pt x="57" y="228"/>
                </a:lnTo>
                <a:close/>
              </a:path>
            </a:pathLst>
          </a:custGeom>
          <a:solidFill>
            <a:srgbClr val="e2653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38"/>
          <p:cNvSpPr/>
          <p:nvPr/>
        </p:nvSpPr>
        <p:spPr>
          <a:xfrm>
            <a:off x="8958240" y="2522520"/>
            <a:ext cx="39240" cy="172800"/>
          </a:xfrm>
          <a:custGeom>
            <a:avLst/>
            <a:gdLst/>
            <a:ahLst/>
            <a:rect l="l" t="t" r="r" b="b"/>
            <a:pathLst>
              <a:path w="13" h="58">
                <a:moveTo>
                  <a:pt x="2" y="58"/>
                </a:moveTo>
                <a:cubicBezTo>
                  <a:pt x="2" y="58"/>
                  <a:pt x="1" y="58"/>
                  <a:pt x="1" y="57"/>
                </a:cubicBezTo>
                <a:cubicBezTo>
                  <a:pt x="1" y="57"/>
                  <a:pt x="0" y="56"/>
                  <a:pt x="1" y="56"/>
                </a:cubicBezTo>
                <a:cubicBezTo>
                  <a:pt x="9" y="43"/>
                  <a:pt x="10" y="27"/>
                  <a:pt x="4" y="13"/>
                </a:cubicBezTo>
                <a:cubicBezTo>
                  <a:pt x="4" y="13"/>
                  <a:pt x="4" y="12"/>
                  <a:pt x="4" y="12"/>
                </a:cubicBezTo>
                <a:cubicBezTo>
                  <a:pt x="5" y="10"/>
                  <a:pt x="6" y="8"/>
                  <a:pt x="7" y="6"/>
                </a:cubicBezTo>
                <a:cubicBezTo>
                  <a:pt x="8" y="4"/>
                  <a:pt x="9" y="2"/>
                  <a:pt x="10" y="1"/>
                </a:cubicBezTo>
                <a:cubicBezTo>
                  <a:pt x="10" y="0"/>
                  <a:pt x="11" y="0"/>
                  <a:pt x="11" y="0"/>
                </a:cubicBezTo>
                <a:cubicBezTo>
                  <a:pt x="12" y="0"/>
                  <a:pt x="12" y="1"/>
                  <a:pt x="12" y="2"/>
                </a:cubicBezTo>
                <a:cubicBezTo>
                  <a:pt x="11" y="4"/>
                  <a:pt x="10" y="5"/>
                  <a:pt x="9" y="7"/>
                </a:cubicBezTo>
                <a:cubicBezTo>
                  <a:pt x="8" y="9"/>
                  <a:pt x="7" y="11"/>
                  <a:pt x="7" y="13"/>
                </a:cubicBezTo>
                <a:cubicBezTo>
                  <a:pt x="13" y="27"/>
                  <a:pt x="11" y="44"/>
                  <a:pt x="3" y="57"/>
                </a:cubicBezTo>
                <a:cubicBezTo>
                  <a:pt x="3" y="57"/>
                  <a:pt x="2" y="58"/>
                  <a:pt x="2" y="58"/>
                </a:cubicBezTo>
                <a:close/>
              </a:path>
            </a:pathLst>
          </a:custGeom>
          <a:solidFill>
            <a:srgbClr val="39376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39"/>
          <p:cNvSpPr/>
          <p:nvPr/>
        </p:nvSpPr>
        <p:spPr>
          <a:xfrm>
            <a:off x="8780400" y="2376360"/>
            <a:ext cx="85320" cy="158400"/>
          </a:xfrm>
          <a:custGeom>
            <a:avLst/>
            <a:gdLst/>
            <a:ahLst/>
            <a:rect l="l" t="t" r="r" b="b"/>
            <a:pathLst>
              <a:path w="28" h="53">
                <a:moveTo>
                  <a:pt x="0" y="0"/>
                </a:moveTo>
                <a:cubicBezTo>
                  <a:pt x="0" y="28"/>
                  <a:pt x="0" y="28"/>
                  <a:pt x="0" y="28"/>
                </a:cubicBezTo>
                <a:cubicBezTo>
                  <a:pt x="0" y="28"/>
                  <a:pt x="14" y="53"/>
                  <a:pt x="28" y="29"/>
                </a:cubicBezTo>
                <a:cubicBezTo>
                  <a:pt x="26" y="0"/>
                  <a:pt x="26" y="0"/>
                  <a:pt x="26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ecab9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40"/>
          <p:cNvSpPr/>
          <p:nvPr/>
        </p:nvSpPr>
        <p:spPr>
          <a:xfrm>
            <a:off x="8715240" y="2160720"/>
            <a:ext cx="204480" cy="274320"/>
          </a:xfrm>
          <a:custGeom>
            <a:avLst/>
            <a:gdLst/>
            <a:ahLst/>
            <a:rect l="l" t="t" r="r" b="b"/>
            <a:pathLst>
              <a:path w="68" h="92">
                <a:moveTo>
                  <a:pt x="28" y="5"/>
                </a:moveTo>
                <a:cubicBezTo>
                  <a:pt x="3" y="8"/>
                  <a:pt x="0" y="36"/>
                  <a:pt x="5" y="59"/>
                </a:cubicBezTo>
                <a:cubicBezTo>
                  <a:pt x="10" y="75"/>
                  <a:pt x="20" y="92"/>
                  <a:pt x="35" y="92"/>
                </a:cubicBezTo>
                <a:cubicBezTo>
                  <a:pt x="51" y="91"/>
                  <a:pt x="61" y="70"/>
                  <a:pt x="63" y="57"/>
                </a:cubicBezTo>
                <a:cubicBezTo>
                  <a:pt x="68" y="36"/>
                  <a:pt x="67" y="0"/>
                  <a:pt x="28" y="5"/>
                </a:cubicBezTo>
                <a:close/>
              </a:path>
            </a:pathLst>
          </a:custGeom>
          <a:solidFill>
            <a:srgbClr val="ecab9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41"/>
          <p:cNvSpPr/>
          <p:nvPr/>
        </p:nvSpPr>
        <p:spPr>
          <a:xfrm>
            <a:off x="8690040" y="2289240"/>
            <a:ext cx="78840" cy="80640"/>
          </a:xfrm>
          <a:custGeom>
            <a:avLst/>
            <a:gdLst/>
            <a:ahLst/>
            <a:rect l="l" t="t" r="r" b="b"/>
            <a:pathLst>
              <a:path w="26" h="27">
                <a:moveTo>
                  <a:pt x="16" y="9"/>
                </a:moveTo>
                <a:cubicBezTo>
                  <a:pt x="16" y="9"/>
                  <a:pt x="15" y="0"/>
                  <a:pt x="8" y="3"/>
                </a:cubicBezTo>
                <a:cubicBezTo>
                  <a:pt x="0" y="6"/>
                  <a:pt x="10" y="27"/>
                  <a:pt x="18" y="25"/>
                </a:cubicBezTo>
                <a:cubicBezTo>
                  <a:pt x="26" y="23"/>
                  <a:pt x="16" y="9"/>
                  <a:pt x="16" y="9"/>
                </a:cubicBezTo>
                <a:close/>
              </a:path>
            </a:pathLst>
          </a:custGeom>
          <a:solidFill>
            <a:srgbClr val="e4886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42"/>
          <p:cNvSpPr/>
          <p:nvPr/>
        </p:nvSpPr>
        <p:spPr>
          <a:xfrm>
            <a:off x="8866080" y="2289240"/>
            <a:ext cx="70920" cy="77400"/>
          </a:xfrm>
          <a:custGeom>
            <a:avLst/>
            <a:gdLst/>
            <a:ahLst/>
            <a:rect l="l" t="t" r="r" b="b"/>
            <a:pathLst>
              <a:path w="24" h="26">
                <a:moveTo>
                  <a:pt x="9" y="9"/>
                </a:moveTo>
                <a:cubicBezTo>
                  <a:pt x="9" y="9"/>
                  <a:pt x="9" y="0"/>
                  <a:pt x="17" y="2"/>
                </a:cubicBezTo>
                <a:cubicBezTo>
                  <a:pt x="24" y="5"/>
                  <a:pt x="17" y="26"/>
                  <a:pt x="8" y="25"/>
                </a:cubicBezTo>
                <a:cubicBezTo>
                  <a:pt x="0" y="23"/>
                  <a:pt x="9" y="9"/>
                  <a:pt x="9" y="9"/>
                </a:cubicBezTo>
                <a:close/>
              </a:path>
            </a:pathLst>
          </a:custGeom>
          <a:solidFill>
            <a:srgbClr val="e4886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43"/>
          <p:cNvSpPr/>
          <p:nvPr/>
        </p:nvSpPr>
        <p:spPr>
          <a:xfrm>
            <a:off x="8683560" y="2166840"/>
            <a:ext cx="263160" cy="220320"/>
          </a:xfrm>
          <a:custGeom>
            <a:avLst/>
            <a:gdLst/>
            <a:ahLst/>
            <a:rect l="l" t="t" r="r" b="b"/>
            <a:pathLst>
              <a:path w="87" h="74">
                <a:moveTo>
                  <a:pt x="71" y="10"/>
                </a:moveTo>
                <a:cubicBezTo>
                  <a:pt x="69" y="9"/>
                  <a:pt x="67" y="9"/>
                  <a:pt x="65" y="9"/>
                </a:cubicBezTo>
                <a:cubicBezTo>
                  <a:pt x="64" y="7"/>
                  <a:pt x="63" y="6"/>
                  <a:pt x="62" y="5"/>
                </a:cubicBezTo>
                <a:cubicBezTo>
                  <a:pt x="54" y="0"/>
                  <a:pt x="33" y="1"/>
                  <a:pt x="24" y="5"/>
                </a:cubicBezTo>
                <a:cubicBezTo>
                  <a:pt x="16" y="9"/>
                  <a:pt x="5" y="25"/>
                  <a:pt x="3" y="35"/>
                </a:cubicBezTo>
                <a:cubicBezTo>
                  <a:pt x="0" y="45"/>
                  <a:pt x="3" y="55"/>
                  <a:pt x="5" y="65"/>
                </a:cubicBezTo>
                <a:cubicBezTo>
                  <a:pt x="6" y="68"/>
                  <a:pt x="7" y="71"/>
                  <a:pt x="10" y="73"/>
                </a:cubicBezTo>
                <a:cubicBezTo>
                  <a:pt x="12" y="74"/>
                  <a:pt x="15" y="73"/>
                  <a:pt x="17" y="73"/>
                </a:cubicBezTo>
                <a:cubicBezTo>
                  <a:pt x="31" y="69"/>
                  <a:pt x="43" y="62"/>
                  <a:pt x="53" y="52"/>
                </a:cubicBezTo>
                <a:cubicBezTo>
                  <a:pt x="54" y="50"/>
                  <a:pt x="56" y="49"/>
                  <a:pt x="57" y="47"/>
                </a:cubicBezTo>
                <a:cubicBezTo>
                  <a:pt x="57" y="47"/>
                  <a:pt x="57" y="47"/>
                  <a:pt x="57" y="47"/>
                </a:cubicBezTo>
                <a:cubicBezTo>
                  <a:pt x="60" y="57"/>
                  <a:pt x="66" y="65"/>
                  <a:pt x="74" y="71"/>
                </a:cubicBezTo>
                <a:cubicBezTo>
                  <a:pt x="75" y="72"/>
                  <a:pt x="76" y="73"/>
                  <a:pt x="77" y="73"/>
                </a:cubicBezTo>
                <a:cubicBezTo>
                  <a:pt x="79" y="73"/>
                  <a:pt x="80" y="71"/>
                  <a:pt x="81" y="69"/>
                </a:cubicBezTo>
                <a:cubicBezTo>
                  <a:pt x="83" y="63"/>
                  <a:pt x="86" y="57"/>
                  <a:pt x="86" y="50"/>
                </a:cubicBezTo>
                <a:cubicBezTo>
                  <a:pt x="87" y="43"/>
                  <a:pt x="77" y="13"/>
                  <a:pt x="71" y="10"/>
                </a:cubicBezTo>
                <a:close/>
              </a:path>
            </a:pathLst>
          </a:custGeom>
          <a:solidFill>
            <a:srgbClr val="ca521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44"/>
          <p:cNvSpPr/>
          <p:nvPr/>
        </p:nvSpPr>
        <p:spPr>
          <a:xfrm>
            <a:off x="8786880" y="2421000"/>
            <a:ext cx="72720" cy="17280"/>
          </a:xfrm>
          <a:custGeom>
            <a:avLst/>
            <a:gdLst/>
            <a:ahLst/>
            <a:rect l="l" t="t" r="r" b="b"/>
            <a:pathLst>
              <a:path w="24" h="6">
                <a:moveTo>
                  <a:pt x="12" y="6"/>
                </a:moveTo>
                <a:cubicBezTo>
                  <a:pt x="8" y="6"/>
                  <a:pt x="4" y="5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1" y="1"/>
                  <a:pt x="2" y="1"/>
                  <a:pt x="2" y="1"/>
                </a:cubicBezTo>
                <a:cubicBezTo>
                  <a:pt x="8" y="4"/>
                  <a:pt x="16" y="4"/>
                  <a:pt x="22" y="0"/>
                </a:cubicBezTo>
                <a:cubicBezTo>
                  <a:pt x="23" y="0"/>
                  <a:pt x="23" y="0"/>
                  <a:pt x="24" y="1"/>
                </a:cubicBezTo>
                <a:cubicBezTo>
                  <a:pt x="24" y="1"/>
                  <a:pt x="24" y="2"/>
                  <a:pt x="23" y="2"/>
                </a:cubicBezTo>
                <a:cubicBezTo>
                  <a:pt x="20" y="5"/>
                  <a:pt x="16" y="6"/>
                  <a:pt x="12" y="6"/>
                </a:cubicBezTo>
                <a:close/>
              </a:path>
            </a:pathLst>
          </a:custGeom>
          <a:solidFill>
            <a:srgbClr val="ba745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45"/>
          <p:cNvSpPr/>
          <p:nvPr/>
        </p:nvSpPr>
        <p:spPr>
          <a:xfrm>
            <a:off x="8910720" y="2460600"/>
            <a:ext cx="171000" cy="680760"/>
          </a:xfrm>
          <a:custGeom>
            <a:avLst/>
            <a:gdLst/>
            <a:ahLst/>
            <a:rect l="l" t="t" r="r" b="b"/>
            <a:pathLst>
              <a:path w="57" h="228">
                <a:moveTo>
                  <a:pt x="54" y="228"/>
                </a:moveTo>
                <a:cubicBezTo>
                  <a:pt x="54" y="223"/>
                  <a:pt x="53" y="218"/>
                  <a:pt x="53" y="214"/>
                </a:cubicBezTo>
                <a:cubicBezTo>
                  <a:pt x="53" y="214"/>
                  <a:pt x="57" y="199"/>
                  <a:pt x="56" y="194"/>
                </a:cubicBezTo>
                <a:cubicBezTo>
                  <a:pt x="54" y="154"/>
                  <a:pt x="38" y="21"/>
                  <a:pt x="31" y="14"/>
                </a:cubicBezTo>
                <a:cubicBezTo>
                  <a:pt x="23" y="6"/>
                  <a:pt x="0" y="0"/>
                  <a:pt x="0" y="0"/>
                </a:cubicBezTo>
                <a:cubicBezTo>
                  <a:pt x="3" y="228"/>
                  <a:pt x="3" y="228"/>
                  <a:pt x="3" y="228"/>
                </a:cubicBezTo>
                <a:lnTo>
                  <a:pt x="54" y="228"/>
                </a:lnTo>
                <a:close/>
              </a:path>
            </a:pathLst>
          </a:custGeom>
          <a:solidFill>
            <a:srgbClr val="e2653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46"/>
          <p:cNvSpPr/>
          <p:nvPr/>
        </p:nvSpPr>
        <p:spPr>
          <a:xfrm>
            <a:off x="8928000" y="2502000"/>
            <a:ext cx="239400" cy="412560"/>
          </a:xfrm>
          <a:custGeom>
            <a:avLst/>
            <a:gdLst/>
            <a:ahLst/>
            <a:rect l="l" t="t" r="r" b="b"/>
            <a:pathLst>
              <a:path w="79" h="138">
                <a:moveTo>
                  <a:pt x="25" y="0"/>
                </a:moveTo>
                <a:cubicBezTo>
                  <a:pt x="33" y="5"/>
                  <a:pt x="38" y="20"/>
                  <a:pt x="41" y="33"/>
                </a:cubicBezTo>
                <a:cubicBezTo>
                  <a:pt x="45" y="45"/>
                  <a:pt x="79" y="79"/>
                  <a:pt x="74" y="92"/>
                </a:cubicBezTo>
                <a:cubicBezTo>
                  <a:pt x="70" y="104"/>
                  <a:pt x="69" y="105"/>
                  <a:pt x="74" y="120"/>
                </a:cubicBezTo>
                <a:cubicBezTo>
                  <a:pt x="79" y="135"/>
                  <a:pt x="50" y="138"/>
                  <a:pt x="38" y="135"/>
                </a:cubicBezTo>
                <a:cubicBezTo>
                  <a:pt x="27" y="132"/>
                  <a:pt x="1" y="116"/>
                  <a:pt x="1" y="116"/>
                </a:cubicBezTo>
                <a:cubicBezTo>
                  <a:pt x="0" y="92"/>
                  <a:pt x="0" y="92"/>
                  <a:pt x="0" y="92"/>
                </a:cubicBezTo>
                <a:cubicBezTo>
                  <a:pt x="13" y="94"/>
                  <a:pt x="13" y="94"/>
                  <a:pt x="13" y="94"/>
                </a:cubicBezTo>
                <a:lnTo>
                  <a:pt x="25" y="0"/>
                </a:lnTo>
                <a:close/>
              </a:path>
            </a:pathLst>
          </a:custGeom>
          <a:solidFill>
            <a:srgbClr val="e2653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47"/>
          <p:cNvSpPr/>
          <p:nvPr/>
        </p:nvSpPr>
        <p:spPr>
          <a:xfrm>
            <a:off x="8445600" y="2502000"/>
            <a:ext cx="236160" cy="412560"/>
          </a:xfrm>
          <a:custGeom>
            <a:avLst/>
            <a:gdLst/>
            <a:ahLst/>
            <a:rect l="l" t="t" r="r" b="b"/>
            <a:pathLst>
              <a:path w="78" h="138">
                <a:moveTo>
                  <a:pt x="54" y="0"/>
                </a:moveTo>
                <a:cubicBezTo>
                  <a:pt x="46" y="5"/>
                  <a:pt x="41" y="20"/>
                  <a:pt x="38" y="33"/>
                </a:cubicBezTo>
                <a:cubicBezTo>
                  <a:pt x="34" y="45"/>
                  <a:pt x="0" y="79"/>
                  <a:pt x="5" y="92"/>
                </a:cubicBezTo>
                <a:cubicBezTo>
                  <a:pt x="9" y="104"/>
                  <a:pt x="10" y="105"/>
                  <a:pt x="5" y="120"/>
                </a:cubicBezTo>
                <a:cubicBezTo>
                  <a:pt x="0" y="135"/>
                  <a:pt x="29" y="138"/>
                  <a:pt x="41" y="135"/>
                </a:cubicBezTo>
                <a:cubicBezTo>
                  <a:pt x="52" y="132"/>
                  <a:pt x="77" y="116"/>
                  <a:pt x="77" y="116"/>
                </a:cubicBezTo>
                <a:cubicBezTo>
                  <a:pt x="78" y="92"/>
                  <a:pt x="78" y="92"/>
                  <a:pt x="78" y="92"/>
                </a:cubicBezTo>
                <a:cubicBezTo>
                  <a:pt x="66" y="94"/>
                  <a:pt x="66" y="94"/>
                  <a:pt x="66" y="94"/>
                </a:cubicBezTo>
                <a:lnTo>
                  <a:pt x="54" y="0"/>
                </a:lnTo>
                <a:close/>
              </a:path>
            </a:pathLst>
          </a:custGeom>
          <a:solidFill>
            <a:srgbClr val="e2653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48"/>
          <p:cNvSpPr/>
          <p:nvPr/>
        </p:nvSpPr>
        <p:spPr>
          <a:xfrm>
            <a:off x="8562960" y="4143240"/>
            <a:ext cx="96480" cy="60120"/>
          </a:xfrm>
          <a:custGeom>
            <a:avLst/>
            <a:gdLst/>
            <a:ahLst/>
            <a:rect l="l" t="t" r="r" b="b"/>
            <a:pathLst>
              <a:path w="61" h="38">
                <a:moveTo>
                  <a:pt x="61" y="0"/>
                </a:moveTo>
                <a:lnTo>
                  <a:pt x="52" y="38"/>
                </a:lnTo>
                <a:lnTo>
                  <a:pt x="0" y="38"/>
                </a:lnTo>
                <a:lnTo>
                  <a:pt x="25" y="19"/>
                </a:lnTo>
                <a:lnTo>
                  <a:pt x="31" y="0"/>
                </a:lnTo>
                <a:lnTo>
                  <a:pt x="61" y="0"/>
                </a:lnTo>
                <a:close/>
              </a:path>
            </a:pathLst>
          </a:custGeom>
          <a:solidFill>
            <a:srgbClr val="8737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49"/>
          <p:cNvSpPr/>
          <p:nvPr/>
        </p:nvSpPr>
        <p:spPr>
          <a:xfrm>
            <a:off x="8829720" y="4143240"/>
            <a:ext cx="80640" cy="60120"/>
          </a:xfrm>
          <a:custGeom>
            <a:avLst/>
            <a:gdLst/>
            <a:ahLst/>
            <a:rect l="l" t="t" r="r" b="b"/>
            <a:pathLst>
              <a:path w="51" h="38">
                <a:moveTo>
                  <a:pt x="0" y="0"/>
                </a:moveTo>
                <a:lnTo>
                  <a:pt x="0" y="38"/>
                </a:lnTo>
                <a:lnTo>
                  <a:pt x="51" y="38"/>
                </a:lnTo>
                <a:lnTo>
                  <a:pt x="26" y="19"/>
                </a:lnTo>
                <a:lnTo>
                  <a:pt x="30" y="0"/>
                </a:lnTo>
                <a:lnTo>
                  <a:pt x="0" y="0"/>
                </a:lnTo>
                <a:close/>
              </a:path>
            </a:pathLst>
          </a:custGeom>
          <a:solidFill>
            <a:srgbClr val="8737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50"/>
          <p:cNvSpPr/>
          <p:nvPr/>
        </p:nvSpPr>
        <p:spPr>
          <a:xfrm>
            <a:off x="8599320" y="2593800"/>
            <a:ext cx="377640" cy="229680"/>
          </a:xfrm>
          <a:custGeom>
            <a:avLst/>
            <a:gdLst/>
            <a:ahLst/>
            <a:rect l="l" t="t" r="r" b="b"/>
            <a:pathLst>
              <a:path w="238" h="145">
                <a:moveTo>
                  <a:pt x="0" y="123"/>
                </a:moveTo>
                <a:lnTo>
                  <a:pt x="8" y="0"/>
                </a:lnTo>
                <a:lnTo>
                  <a:pt x="230" y="0"/>
                </a:lnTo>
                <a:lnTo>
                  <a:pt x="238" y="145"/>
                </a:lnTo>
                <a:lnTo>
                  <a:pt x="0" y="145"/>
                </a:lnTo>
                <a:lnTo>
                  <a:pt x="0" y="123"/>
                </a:lnTo>
                <a:close/>
              </a:path>
            </a:pathLst>
          </a:custGeom>
          <a:solidFill>
            <a:srgbClr val="8737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51"/>
          <p:cNvSpPr/>
          <p:nvPr/>
        </p:nvSpPr>
        <p:spPr>
          <a:xfrm>
            <a:off x="8759880" y="2674800"/>
            <a:ext cx="66240" cy="60120"/>
          </a:xfrm>
          <a:custGeom>
            <a:avLst/>
            <a:gdLst/>
            <a:ahLst/>
            <a:rect l="l" t="t" r="r" b="b"/>
            <a:pathLst>
              <a:path w="22" h="20">
                <a:moveTo>
                  <a:pt x="11" y="20"/>
                </a:moveTo>
                <a:cubicBezTo>
                  <a:pt x="7" y="20"/>
                  <a:pt x="4" y="18"/>
                  <a:pt x="2" y="16"/>
                </a:cubicBezTo>
                <a:cubicBezTo>
                  <a:pt x="1" y="13"/>
                  <a:pt x="0" y="11"/>
                  <a:pt x="0" y="8"/>
                </a:cubicBezTo>
                <a:cubicBezTo>
                  <a:pt x="1" y="5"/>
                  <a:pt x="3" y="2"/>
                  <a:pt x="7" y="1"/>
                </a:cubicBezTo>
                <a:cubicBezTo>
                  <a:pt x="8" y="0"/>
                  <a:pt x="9" y="0"/>
                  <a:pt x="10" y="0"/>
                </a:cubicBezTo>
                <a:cubicBezTo>
                  <a:pt x="14" y="0"/>
                  <a:pt x="18" y="2"/>
                  <a:pt x="20" y="5"/>
                </a:cubicBezTo>
                <a:cubicBezTo>
                  <a:pt x="22" y="10"/>
                  <a:pt x="20" y="16"/>
                  <a:pt x="16" y="19"/>
                </a:cubicBezTo>
                <a:cubicBezTo>
                  <a:pt x="14" y="20"/>
                  <a:pt x="13" y="20"/>
                  <a:pt x="11" y="20"/>
                </a:cubicBezTo>
                <a:close/>
                <a:moveTo>
                  <a:pt x="10" y="2"/>
                </a:moveTo>
                <a:cubicBezTo>
                  <a:pt x="9" y="2"/>
                  <a:pt x="8" y="2"/>
                  <a:pt x="7" y="3"/>
                </a:cubicBezTo>
                <a:cubicBezTo>
                  <a:pt x="5" y="4"/>
                  <a:pt x="3" y="6"/>
                  <a:pt x="3" y="9"/>
                </a:cubicBezTo>
                <a:cubicBezTo>
                  <a:pt x="3" y="11"/>
                  <a:pt x="3" y="13"/>
                  <a:pt x="4" y="14"/>
                </a:cubicBezTo>
                <a:cubicBezTo>
                  <a:pt x="5" y="16"/>
                  <a:pt x="8" y="18"/>
                  <a:pt x="11" y="18"/>
                </a:cubicBezTo>
                <a:cubicBezTo>
                  <a:pt x="12" y="18"/>
                  <a:pt x="13" y="17"/>
                  <a:pt x="14" y="17"/>
                </a:cubicBezTo>
                <a:cubicBezTo>
                  <a:pt x="18" y="15"/>
                  <a:pt x="19" y="10"/>
                  <a:pt x="18" y="6"/>
                </a:cubicBezTo>
                <a:cubicBezTo>
                  <a:pt x="16" y="4"/>
                  <a:pt x="13" y="2"/>
                  <a:pt x="1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52"/>
          <p:cNvSpPr/>
          <p:nvPr/>
        </p:nvSpPr>
        <p:spPr>
          <a:xfrm>
            <a:off x="8926560" y="2741760"/>
            <a:ext cx="140760" cy="122040"/>
          </a:xfrm>
          <a:custGeom>
            <a:avLst/>
            <a:gdLst/>
            <a:ahLst/>
            <a:rect l="l" t="t" r="r" b="b"/>
            <a:pathLst>
              <a:path w="47" h="41">
                <a:moveTo>
                  <a:pt x="37" y="12"/>
                </a:moveTo>
                <a:cubicBezTo>
                  <a:pt x="37" y="12"/>
                  <a:pt x="31" y="0"/>
                  <a:pt x="27" y="0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" y="8"/>
                  <a:pt x="2" y="9"/>
                </a:cubicBezTo>
                <a:cubicBezTo>
                  <a:pt x="2" y="10"/>
                  <a:pt x="0" y="16"/>
                  <a:pt x="0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7" y="20"/>
                  <a:pt x="7" y="21"/>
                </a:cubicBezTo>
                <a:cubicBezTo>
                  <a:pt x="8" y="22"/>
                  <a:pt x="10" y="23"/>
                  <a:pt x="10" y="23"/>
                </a:cubicBezTo>
                <a:cubicBezTo>
                  <a:pt x="10" y="23"/>
                  <a:pt x="9" y="27"/>
                  <a:pt x="10" y="30"/>
                </a:cubicBezTo>
                <a:cubicBezTo>
                  <a:pt x="11" y="33"/>
                  <a:pt x="11" y="36"/>
                  <a:pt x="13" y="39"/>
                </a:cubicBezTo>
                <a:cubicBezTo>
                  <a:pt x="15" y="41"/>
                  <a:pt x="33" y="38"/>
                  <a:pt x="36" y="37"/>
                </a:cubicBezTo>
                <a:cubicBezTo>
                  <a:pt x="36" y="37"/>
                  <a:pt x="36" y="37"/>
                  <a:pt x="37" y="37"/>
                </a:cubicBezTo>
                <a:cubicBezTo>
                  <a:pt x="47" y="32"/>
                  <a:pt x="47" y="18"/>
                  <a:pt x="37" y="12"/>
                </a:cubicBezTo>
                <a:close/>
              </a:path>
            </a:pathLst>
          </a:custGeom>
          <a:solidFill>
            <a:srgbClr val="ecab9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53"/>
          <p:cNvSpPr/>
          <p:nvPr/>
        </p:nvSpPr>
        <p:spPr>
          <a:xfrm>
            <a:off x="8524800" y="2755800"/>
            <a:ext cx="140760" cy="124920"/>
          </a:xfrm>
          <a:custGeom>
            <a:avLst/>
            <a:gdLst/>
            <a:ahLst/>
            <a:rect l="l" t="t" r="r" b="b"/>
            <a:pathLst>
              <a:path w="47" h="42">
                <a:moveTo>
                  <a:pt x="10" y="12"/>
                </a:moveTo>
                <a:cubicBezTo>
                  <a:pt x="10" y="12"/>
                  <a:pt x="16" y="0"/>
                  <a:pt x="20" y="0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45" y="8"/>
                  <a:pt x="46" y="9"/>
                </a:cubicBezTo>
                <a:cubicBezTo>
                  <a:pt x="46" y="10"/>
                  <a:pt x="47" y="16"/>
                  <a:pt x="47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41" y="20"/>
                  <a:pt x="40" y="21"/>
                </a:cubicBezTo>
                <a:cubicBezTo>
                  <a:pt x="40" y="22"/>
                  <a:pt x="38" y="24"/>
                  <a:pt x="38" y="24"/>
                </a:cubicBezTo>
                <a:cubicBezTo>
                  <a:pt x="38" y="24"/>
                  <a:pt x="38" y="27"/>
                  <a:pt x="37" y="30"/>
                </a:cubicBezTo>
                <a:cubicBezTo>
                  <a:pt x="36" y="34"/>
                  <a:pt x="37" y="36"/>
                  <a:pt x="35" y="39"/>
                </a:cubicBezTo>
                <a:cubicBezTo>
                  <a:pt x="33" y="42"/>
                  <a:pt x="14" y="38"/>
                  <a:pt x="11" y="38"/>
                </a:cubicBezTo>
                <a:cubicBezTo>
                  <a:pt x="11" y="38"/>
                  <a:pt x="11" y="37"/>
                  <a:pt x="11" y="37"/>
                </a:cubicBezTo>
                <a:cubicBezTo>
                  <a:pt x="0" y="32"/>
                  <a:pt x="0" y="18"/>
                  <a:pt x="10" y="12"/>
                </a:cubicBezTo>
                <a:close/>
              </a:path>
            </a:pathLst>
          </a:custGeom>
          <a:solidFill>
            <a:srgbClr val="ecab9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54"/>
          <p:cNvSpPr/>
          <p:nvPr/>
        </p:nvSpPr>
        <p:spPr>
          <a:xfrm>
            <a:off x="8518680" y="2752560"/>
            <a:ext cx="29880" cy="39240"/>
          </a:xfrm>
          <a:custGeom>
            <a:avLst/>
            <a:gdLst/>
            <a:ahLst/>
            <a:rect l="l" t="t" r="r" b="b"/>
            <a:pathLst>
              <a:path w="10" h="13">
                <a:moveTo>
                  <a:pt x="9" y="13"/>
                </a:moveTo>
                <a:cubicBezTo>
                  <a:pt x="9" y="13"/>
                  <a:pt x="8" y="13"/>
                  <a:pt x="8" y="12"/>
                </a:cubicBezTo>
                <a:cubicBezTo>
                  <a:pt x="6" y="9"/>
                  <a:pt x="3" y="5"/>
                  <a:pt x="0" y="2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5" y="3"/>
                  <a:pt x="8" y="7"/>
                  <a:pt x="10" y="11"/>
                </a:cubicBezTo>
                <a:cubicBezTo>
                  <a:pt x="10" y="12"/>
                  <a:pt x="10" y="13"/>
                  <a:pt x="10" y="13"/>
                </a:cubicBezTo>
                <a:cubicBezTo>
                  <a:pt x="9" y="13"/>
                  <a:pt x="9" y="13"/>
                  <a:pt x="9" y="13"/>
                </a:cubicBezTo>
                <a:close/>
              </a:path>
            </a:pathLst>
          </a:custGeom>
          <a:solidFill>
            <a:srgbClr val="c554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55"/>
          <p:cNvSpPr/>
          <p:nvPr/>
        </p:nvSpPr>
        <p:spPr>
          <a:xfrm>
            <a:off x="9034560" y="2728800"/>
            <a:ext cx="26640" cy="36000"/>
          </a:xfrm>
          <a:custGeom>
            <a:avLst/>
            <a:gdLst/>
            <a:ahLst/>
            <a:rect l="l" t="t" r="r" b="b"/>
            <a:pathLst>
              <a:path w="9" h="12">
                <a:moveTo>
                  <a:pt x="1" y="12"/>
                </a:moveTo>
                <a:cubicBezTo>
                  <a:pt x="1" y="12"/>
                  <a:pt x="1" y="12"/>
                  <a:pt x="1" y="12"/>
                </a:cubicBezTo>
                <a:cubicBezTo>
                  <a:pt x="0" y="11"/>
                  <a:pt x="0" y="11"/>
                  <a:pt x="0" y="10"/>
                </a:cubicBezTo>
                <a:cubicBezTo>
                  <a:pt x="1" y="6"/>
                  <a:pt x="4" y="3"/>
                  <a:pt x="7" y="1"/>
                </a:cubicBezTo>
                <a:cubicBezTo>
                  <a:pt x="8" y="0"/>
                  <a:pt x="8" y="1"/>
                  <a:pt x="9" y="1"/>
                </a:cubicBezTo>
                <a:cubicBezTo>
                  <a:pt x="9" y="2"/>
                  <a:pt x="9" y="2"/>
                  <a:pt x="8" y="3"/>
                </a:cubicBezTo>
                <a:cubicBezTo>
                  <a:pt x="5" y="5"/>
                  <a:pt x="3" y="8"/>
                  <a:pt x="2" y="11"/>
                </a:cubicBezTo>
                <a:cubicBezTo>
                  <a:pt x="2" y="11"/>
                  <a:pt x="1" y="12"/>
                  <a:pt x="1" y="12"/>
                </a:cubicBezTo>
                <a:close/>
              </a:path>
            </a:pathLst>
          </a:custGeom>
          <a:solidFill>
            <a:srgbClr val="c554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56"/>
          <p:cNvSpPr/>
          <p:nvPr/>
        </p:nvSpPr>
        <p:spPr>
          <a:xfrm>
            <a:off x="8555040" y="3090960"/>
            <a:ext cx="117000" cy="15480"/>
          </a:xfrm>
          <a:custGeom>
            <a:avLst/>
            <a:gdLst/>
            <a:ahLst/>
            <a:rect l="l" t="t" r="r" b="b"/>
            <a:pathLst>
              <a:path w="39" h="5">
                <a:moveTo>
                  <a:pt x="37" y="5"/>
                </a:moveTo>
                <a:cubicBezTo>
                  <a:pt x="37" y="5"/>
                  <a:pt x="37" y="5"/>
                  <a:pt x="37" y="5"/>
                </a:cubicBezTo>
                <a:cubicBezTo>
                  <a:pt x="25" y="4"/>
                  <a:pt x="13" y="3"/>
                  <a:pt x="1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3" y="1"/>
                  <a:pt x="25" y="2"/>
                  <a:pt x="37" y="2"/>
                </a:cubicBezTo>
                <a:cubicBezTo>
                  <a:pt x="38" y="2"/>
                  <a:pt x="39" y="3"/>
                  <a:pt x="38" y="3"/>
                </a:cubicBezTo>
                <a:cubicBezTo>
                  <a:pt x="38" y="4"/>
                  <a:pt x="38" y="5"/>
                  <a:pt x="37" y="5"/>
                </a:cubicBezTo>
                <a:close/>
              </a:path>
            </a:pathLst>
          </a:custGeom>
          <a:solidFill>
            <a:srgbClr val="c554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57"/>
          <p:cNvSpPr/>
          <p:nvPr/>
        </p:nvSpPr>
        <p:spPr>
          <a:xfrm>
            <a:off x="8934480" y="3090960"/>
            <a:ext cx="114120" cy="12240"/>
          </a:xfrm>
          <a:custGeom>
            <a:avLst/>
            <a:gdLst/>
            <a:ahLst/>
            <a:rect l="l" t="t" r="r" b="b"/>
            <a:pathLst>
              <a:path w="38" h="4">
                <a:moveTo>
                  <a:pt x="1" y="4"/>
                </a:moveTo>
                <a:cubicBezTo>
                  <a:pt x="0" y="4"/>
                  <a:pt x="0" y="3"/>
                  <a:pt x="0" y="3"/>
                </a:cubicBezTo>
                <a:cubicBezTo>
                  <a:pt x="0" y="2"/>
                  <a:pt x="0" y="1"/>
                  <a:pt x="1" y="1"/>
                </a:cubicBezTo>
                <a:cubicBezTo>
                  <a:pt x="13" y="1"/>
                  <a:pt x="25" y="0"/>
                  <a:pt x="37" y="1"/>
                </a:cubicBezTo>
                <a:cubicBezTo>
                  <a:pt x="38" y="1"/>
                  <a:pt x="38" y="2"/>
                  <a:pt x="38" y="2"/>
                </a:cubicBezTo>
                <a:cubicBezTo>
                  <a:pt x="38" y="3"/>
                  <a:pt x="38" y="4"/>
                  <a:pt x="37" y="4"/>
                </a:cubicBezTo>
                <a:cubicBezTo>
                  <a:pt x="25" y="3"/>
                  <a:pt x="13" y="3"/>
                  <a:pt x="1" y="4"/>
                </a:cubicBezTo>
                <a:cubicBezTo>
                  <a:pt x="1" y="4"/>
                  <a:pt x="1" y="4"/>
                  <a:pt x="1" y="4"/>
                </a:cubicBezTo>
                <a:close/>
              </a:path>
            </a:pathLst>
          </a:custGeom>
          <a:solidFill>
            <a:srgbClr val="c554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58"/>
          <p:cNvSpPr/>
          <p:nvPr/>
        </p:nvSpPr>
        <p:spPr>
          <a:xfrm>
            <a:off x="8545680" y="2881440"/>
            <a:ext cx="36000" cy="26640"/>
          </a:xfrm>
          <a:custGeom>
            <a:avLst/>
            <a:gdLst/>
            <a:ahLst/>
            <a:rect l="l" t="t" r="r" b="b"/>
            <a:pathLst>
              <a:path w="12" h="9">
                <a:moveTo>
                  <a:pt x="1" y="9"/>
                </a:moveTo>
                <a:cubicBezTo>
                  <a:pt x="0" y="9"/>
                  <a:pt x="0" y="8"/>
                  <a:pt x="0" y="7"/>
                </a:cubicBezTo>
                <a:cubicBezTo>
                  <a:pt x="0" y="7"/>
                  <a:pt x="0" y="6"/>
                  <a:pt x="1" y="6"/>
                </a:cubicBezTo>
                <a:cubicBezTo>
                  <a:pt x="4" y="6"/>
                  <a:pt x="8" y="4"/>
                  <a:pt x="10" y="1"/>
                </a:cubicBezTo>
                <a:cubicBezTo>
                  <a:pt x="10" y="0"/>
                  <a:pt x="11" y="0"/>
                  <a:pt x="12" y="0"/>
                </a:cubicBezTo>
                <a:cubicBezTo>
                  <a:pt x="12" y="1"/>
                  <a:pt x="12" y="1"/>
                  <a:pt x="12" y="2"/>
                </a:cubicBezTo>
                <a:cubicBezTo>
                  <a:pt x="10" y="6"/>
                  <a:pt x="5" y="8"/>
                  <a:pt x="1" y="9"/>
                </a:cubicBezTo>
                <a:cubicBezTo>
                  <a:pt x="1" y="9"/>
                  <a:pt x="1" y="9"/>
                  <a:pt x="1" y="9"/>
                </a:cubicBezTo>
                <a:close/>
              </a:path>
            </a:pathLst>
          </a:custGeom>
          <a:solidFill>
            <a:srgbClr val="c554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59"/>
          <p:cNvSpPr/>
          <p:nvPr/>
        </p:nvSpPr>
        <p:spPr>
          <a:xfrm>
            <a:off x="9016920" y="2857680"/>
            <a:ext cx="47160" cy="42480"/>
          </a:xfrm>
          <a:custGeom>
            <a:avLst/>
            <a:gdLst/>
            <a:ahLst/>
            <a:rect l="l" t="t" r="r" b="b"/>
            <a:pathLst>
              <a:path w="16" h="14">
                <a:moveTo>
                  <a:pt x="15" y="14"/>
                </a:moveTo>
                <a:cubicBezTo>
                  <a:pt x="14" y="14"/>
                  <a:pt x="14" y="14"/>
                  <a:pt x="14" y="14"/>
                </a:cubicBezTo>
                <a:cubicBezTo>
                  <a:pt x="9" y="11"/>
                  <a:pt x="4" y="7"/>
                  <a:pt x="1" y="2"/>
                </a:cubicBezTo>
                <a:cubicBezTo>
                  <a:pt x="0" y="2"/>
                  <a:pt x="1" y="1"/>
                  <a:pt x="1" y="1"/>
                </a:cubicBezTo>
                <a:cubicBezTo>
                  <a:pt x="2" y="0"/>
                  <a:pt x="2" y="0"/>
                  <a:pt x="3" y="1"/>
                </a:cubicBezTo>
                <a:cubicBezTo>
                  <a:pt x="6" y="5"/>
                  <a:pt x="10" y="9"/>
                  <a:pt x="15" y="12"/>
                </a:cubicBezTo>
                <a:cubicBezTo>
                  <a:pt x="16" y="12"/>
                  <a:pt x="16" y="13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</a:path>
            </a:pathLst>
          </a:custGeom>
          <a:solidFill>
            <a:srgbClr val="c554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60"/>
          <p:cNvSpPr/>
          <p:nvPr/>
        </p:nvSpPr>
        <p:spPr>
          <a:xfrm>
            <a:off x="9058320" y="2779560"/>
            <a:ext cx="23400" cy="66240"/>
          </a:xfrm>
          <a:custGeom>
            <a:avLst/>
            <a:gdLst/>
            <a:ahLst/>
            <a:rect l="l" t="t" r="r" b="b"/>
            <a:pathLst>
              <a:path w="8" h="22">
                <a:moveTo>
                  <a:pt x="4" y="22"/>
                </a:moveTo>
                <a:cubicBezTo>
                  <a:pt x="4" y="22"/>
                  <a:pt x="4" y="22"/>
                  <a:pt x="4" y="22"/>
                </a:cubicBezTo>
                <a:cubicBezTo>
                  <a:pt x="3" y="22"/>
                  <a:pt x="3" y="21"/>
                  <a:pt x="3" y="21"/>
                </a:cubicBezTo>
                <a:cubicBezTo>
                  <a:pt x="6" y="15"/>
                  <a:pt x="4" y="7"/>
                  <a:pt x="0" y="2"/>
                </a:cubicBezTo>
                <a:cubicBezTo>
                  <a:pt x="0" y="1"/>
                  <a:pt x="0" y="1"/>
                  <a:pt x="0" y="0"/>
                </a:cubicBezTo>
                <a:cubicBezTo>
                  <a:pt x="1" y="0"/>
                  <a:pt x="2" y="0"/>
                  <a:pt x="2" y="0"/>
                </a:cubicBezTo>
                <a:cubicBezTo>
                  <a:pt x="7" y="6"/>
                  <a:pt x="8" y="15"/>
                  <a:pt x="6" y="22"/>
                </a:cubicBezTo>
                <a:cubicBezTo>
                  <a:pt x="5" y="22"/>
                  <a:pt x="5" y="22"/>
                  <a:pt x="4" y="22"/>
                </a:cubicBezTo>
                <a:close/>
              </a:path>
            </a:pathLst>
          </a:custGeom>
          <a:solidFill>
            <a:srgbClr val="c554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61"/>
          <p:cNvSpPr/>
          <p:nvPr/>
        </p:nvSpPr>
        <p:spPr>
          <a:xfrm>
            <a:off x="8512200" y="2795760"/>
            <a:ext cx="20160" cy="61560"/>
          </a:xfrm>
          <a:custGeom>
            <a:avLst/>
            <a:gdLst/>
            <a:ahLst/>
            <a:rect l="l" t="t" r="r" b="b"/>
            <a:pathLst>
              <a:path w="7" h="21">
                <a:moveTo>
                  <a:pt x="5" y="21"/>
                </a:moveTo>
                <a:cubicBezTo>
                  <a:pt x="4" y="21"/>
                  <a:pt x="4" y="20"/>
                  <a:pt x="4" y="20"/>
                </a:cubicBezTo>
                <a:cubicBezTo>
                  <a:pt x="0" y="14"/>
                  <a:pt x="1" y="6"/>
                  <a:pt x="5" y="0"/>
                </a:cubicBezTo>
                <a:cubicBezTo>
                  <a:pt x="5" y="0"/>
                  <a:pt x="6" y="0"/>
                  <a:pt x="6" y="0"/>
                </a:cubicBezTo>
                <a:cubicBezTo>
                  <a:pt x="7" y="1"/>
                  <a:pt x="7" y="1"/>
                  <a:pt x="7" y="2"/>
                </a:cubicBezTo>
                <a:cubicBezTo>
                  <a:pt x="3" y="7"/>
                  <a:pt x="3" y="14"/>
                  <a:pt x="6" y="19"/>
                </a:cubicBezTo>
                <a:cubicBezTo>
                  <a:pt x="6" y="19"/>
                  <a:pt x="6" y="20"/>
                  <a:pt x="5" y="20"/>
                </a:cubicBezTo>
                <a:cubicBezTo>
                  <a:pt x="5" y="21"/>
                  <a:pt x="5" y="21"/>
                  <a:pt x="5" y="21"/>
                </a:cubicBezTo>
                <a:close/>
              </a:path>
            </a:pathLst>
          </a:custGeom>
          <a:solidFill>
            <a:srgbClr val="c5546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62"/>
          <p:cNvSpPr/>
          <p:nvPr/>
        </p:nvSpPr>
        <p:spPr>
          <a:xfrm>
            <a:off x="8747280" y="2873520"/>
            <a:ext cx="109080" cy="226800"/>
          </a:xfrm>
          <a:custGeom>
            <a:avLst/>
            <a:gdLst/>
            <a:ahLst/>
            <a:rect l="l" t="t" r="r" b="b"/>
            <a:pathLst>
              <a:path w="36" h="76">
                <a:moveTo>
                  <a:pt x="35" y="76"/>
                </a:moveTo>
                <a:cubicBezTo>
                  <a:pt x="35" y="76"/>
                  <a:pt x="34" y="76"/>
                  <a:pt x="34" y="76"/>
                </a:cubicBezTo>
                <a:cubicBezTo>
                  <a:pt x="16" y="54"/>
                  <a:pt x="5" y="29"/>
                  <a:pt x="1" y="1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3" y="0"/>
                  <a:pt x="3" y="1"/>
                </a:cubicBezTo>
                <a:cubicBezTo>
                  <a:pt x="7" y="28"/>
                  <a:pt x="19" y="53"/>
                  <a:pt x="36" y="74"/>
                </a:cubicBezTo>
                <a:cubicBezTo>
                  <a:pt x="36" y="75"/>
                  <a:pt x="36" y="75"/>
                  <a:pt x="36" y="76"/>
                </a:cubicBezTo>
                <a:cubicBezTo>
                  <a:pt x="36" y="76"/>
                  <a:pt x="35" y="76"/>
                  <a:pt x="35" y="76"/>
                </a:cubicBezTo>
                <a:close/>
              </a:path>
            </a:pathLst>
          </a:custGeom>
          <a:solidFill>
            <a:srgbClr val="cfb1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331560" y="213480"/>
            <a:ext cx="1152864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404040"/>
                </a:solidFill>
                <a:latin typeface="Calibri"/>
                <a:ea typeface="Segoe UI Black"/>
              </a:rPr>
              <a:t>SWOT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737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981CF97-F23B-4218-BB0F-26F384FF73E5}" type="datetime1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73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B6E828E-4647-4C8C-B948-A0470022FA37}" type="slidenum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739" name="CustomShape 4"/>
          <p:cNvSpPr/>
          <p:nvPr/>
        </p:nvSpPr>
        <p:spPr>
          <a:xfrm rot="5400000">
            <a:off x="10598760" y="2485800"/>
            <a:ext cx="27428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i="1" lang="en-GB" sz="1200" spc="-1" strike="noStrike">
                <a:solidFill>
                  <a:srgbClr val="000000"/>
                </a:solidFill>
                <a:latin typeface="Calibri"/>
              </a:rPr>
              <a:t>SWOT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740" name="Group 5"/>
          <p:cNvGrpSpPr/>
          <p:nvPr/>
        </p:nvGrpSpPr>
        <p:grpSpPr>
          <a:xfrm>
            <a:off x="3483720" y="1150560"/>
            <a:ext cx="5223960" cy="4938480"/>
            <a:chOff x="3483720" y="1150560"/>
            <a:chExt cx="5223960" cy="4938480"/>
          </a:xfrm>
        </p:grpSpPr>
        <p:grpSp>
          <p:nvGrpSpPr>
            <p:cNvPr id="741" name="Group 6"/>
            <p:cNvGrpSpPr/>
            <p:nvPr/>
          </p:nvGrpSpPr>
          <p:grpSpPr>
            <a:xfrm>
              <a:off x="3483720" y="1150560"/>
              <a:ext cx="2515680" cy="2388240"/>
              <a:chOff x="3483720" y="1150560"/>
              <a:chExt cx="2515680" cy="2388240"/>
            </a:xfrm>
          </p:grpSpPr>
          <p:sp>
            <p:nvSpPr>
              <p:cNvPr id="742" name="CustomShape 7"/>
              <p:cNvSpPr/>
              <p:nvPr/>
            </p:nvSpPr>
            <p:spPr>
              <a:xfrm flipH="1" flipV="1">
                <a:off x="3483720" y="2835720"/>
                <a:ext cx="2388240" cy="702360"/>
              </a:xfrm>
              <a:prstGeom prst="parallelogram">
                <a:avLst>
                  <a:gd name="adj" fmla="val 81667"/>
                </a:avLst>
              </a:prstGeom>
              <a:solidFill>
                <a:srgbClr val="178d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3" name="CustomShape 8"/>
              <p:cNvSpPr/>
              <p:nvPr/>
            </p:nvSpPr>
            <p:spPr>
              <a:xfrm flipH="1" rot="5400000">
                <a:off x="4453560" y="1993320"/>
                <a:ext cx="2388240" cy="702360"/>
              </a:xfrm>
              <a:prstGeom prst="parallelogram">
                <a:avLst>
                  <a:gd name="adj" fmla="val 81667"/>
                </a:avLst>
              </a:prstGeom>
              <a:solidFill>
                <a:srgbClr val="1aa39b"/>
              </a:solidFill>
              <a:ln>
                <a:noFill/>
              </a:ln>
              <a:effectLst>
                <a:outerShdw algn="tr" blurRad="50800" dir="8100000" dist="37674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744" name="Group 9"/>
            <p:cNvGrpSpPr/>
            <p:nvPr/>
          </p:nvGrpSpPr>
          <p:grpSpPr>
            <a:xfrm>
              <a:off x="6192000" y="1150560"/>
              <a:ext cx="2515680" cy="2388240"/>
              <a:chOff x="6192000" y="1150560"/>
              <a:chExt cx="2515680" cy="2388240"/>
            </a:xfrm>
          </p:grpSpPr>
          <p:sp>
            <p:nvSpPr>
              <p:cNvPr id="745" name="CustomShape 10"/>
              <p:cNvSpPr/>
              <p:nvPr/>
            </p:nvSpPr>
            <p:spPr>
              <a:xfrm flipV="1">
                <a:off x="6319440" y="2133360"/>
                <a:ext cx="2388240" cy="702360"/>
              </a:xfrm>
              <a:prstGeom prst="parallelogram">
                <a:avLst>
                  <a:gd name="adj" fmla="val 81667"/>
                </a:avLst>
              </a:prstGeom>
              <a:solidFill>
                <a:srgbClr val="f4a0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6" name="CustomShape 11"/>
              <p:cNvSpPr/>
              <p:nvPr/>
            </p:nvSpPr>
            <p:spPr>
              <a:xfrm rot="16200000">
                <a:off x="5348880" y="1993320"/>
                <a:ext cx="2388240" cy="702360"/>
              </a:xfrm>
              <a:prstGeom prst="parallelogram">
                <a:avLst>
                  <a:gd name="adj" fmla="val 81667"/>
                </a:avLst>
              </a:prstGeom>
              <a:solidFill>
                <a:srgbClr val="f6af2c"/>
              </a:solidFill>
              <a:ln>
                <a:noFill/>
              </a:ln>
              <a:effectLst>
                <a:outerShdw algn="tl" blurRad="50800" dir="2700000" dist="37674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747" name="Group 12"/>
            <p:cNvGrpSpPr/>
            <p:nvPr/>
          </p:nvGrpSpPr>
          <p:grpSpPr>
            <a:xfrm>
              <a:off x="3484440" y="3700080"/>
              <a:ext cx="2515320" cy="2388240"/>
              <a:chOff x="3484440" y="3700080"/>
              <a:chExt cx="2515320" cy="2388240"/>
            </a:xfrm>
          </p:grpSpPr>
          <p:sp>
            <p:nvSpPr>
              <p:cNvPr id="748" name="CustomShape 13"/>
              <p:cNvSpPr/>
              <p:nvPr/>
            </p:nvSpPr>
            <p:spPr>
              <a:xfrm flipV="1" rot="10800000">
                <a:off x="5872680" y="4402080"/>
                <a:ext cx="2388240" cy="702360"/>
              </a:xfrm>
              <a:prstGeom prst="parallelogram">
                <a:avLst>
                  <a:gd name="adj" fmla="val 81667"/>
                </a:avLst>
              </a:prstGeom>
              <a:solidFill>
                <a:srgbClr val="d456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9" name="CustomShape 14"/>
              <p:cNvSpPr/>
              <p:nvPr/>
            </p:nvSpPr>
            <p:spPr>
              <a:xfrm rot="5400000">
                <a:off x="4454280" y="4542840"/>
                <a:ext cx="2388240" cy="702360"/>
              </a:xfrm>
              <a:prstGeom prst="parallelogram">
                <a:avLst>
                  <a:gd name="adj" fmla="val 81667"/>
                </a:avLst>
              </a:prstGeom>
              <a:solidFill>
                <a:srgbClr val="e26530"/>
              </a:solidFill>
              <a:ln>
                <a:noFill/>
              </a:ln>
              <a:effectLst>
                <a:outerShdw algn="tr" blurRad="50800" dir="8100000" dist="37674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750" name="Group 15"/>
            <p:cNvGrpSpPr/>
            <p:nvPr/>
          </p:nvGrpSpPr>
          <p:grpSpPr>
            <a:xfrm>
              <a:off x="6192000" y="3700080"/>
              <a:ext cx="2515680" cy="2388960"/>
              <a:chOff x="6192000" y="3700080"/>
              <a:chExt cx="2515680" cy="2388960"/>
            </a:xfrm>
          </p:grpSpPr>
          <p:sp>
            <p:nvSpPr>
              <p:cNvPr id="751" name="CustomShape 16"/>
              <p:cNvSpPr/>
              <p:nvPr/>
            </p:nvSpPr>
            <p:spPr>
              <a:xfrm>
                <a:off x="6319440" y="3700080"/>
                <a:ext cx="2388240" cy="702360"/>
              </a:xfrm>
              <a:prstGeom prst="parallelogram">
                <a:avLst>
                  <a:gd name="adj" fmla="val 81667"/>
                </a:avLst>
              </a:prstGeom>
              <a:solidFill>
                <a:srgbClr val="ba20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2" name="CustomShape 17"/>
              <p:cNvSpPr/>
              <p:nvPr/>
            </p:nvSpPr>
            <p:spPr>
              <a:xfrm flipV="1" rot="5400000">
                <a:off x="5348880" y="4543560"/>
                <a:ext cx="2388240" cy="702360"/>
              </a:xfrm>
              <a:prstGeom prst="parallelogram">
                <a:avLst>
                  <a:gd name="adj" fmla="val 81667"/>
                </a:avLst>
              </a:prstGeom>
              <a:solidFill>
                <a:srgbClr val="cf2329"/>
              </a:solidFill>
              <a:ln>
                <a:noFill/>
              </a:ln>
              <a:effectLst>
                <a:outerShdw algn="tl" blurRad="50800" dir="2700000" dist="37674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753" name="CustomShape 18"/>
          <p:cNvSpPr/>
          <p:nvPr/>
        </p:nvSpPr>
        <p:spPr>
          <a:xfrm>
            <a:off x="1468440" y="1758600"/>
            <a:ext cx="356688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400" spc="-1" strike="noStrike">
                <a:solidFill>
                  <a:srgbClr val="404040"/>
                </a:solidFill>
                <a:latin typeface="Calibri"/>
              </a:rPr>
              <a:t>Lorem ipsum dolor sit amet, consectetur adipiscing elit. Nullam aliquet lorem arcu, ut lobortis libero rutrum nec.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54" name="CustomShape 19"/>
          <p:cNvSpPr/>
          <p:nvPr/>
        </p:nvSpPr>
        <p:spPr>
          <a:xfrm>
            <a:off x="7156440" y="1758600"/>
            <a:ext cx="356688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404040"/>
                </a:solidFill>
                <a:latin typeface="Calibri"/>
              </a:rPr>
              <a:t>Lorem ipsum dolor sit amet, consectetur adipiscing elit. Nullam aliquet lorem arcu, ut lobortis libero rutrum nec.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55" name="CustomShape 20"/>
          <p:cNvSpPr/>
          <p:nvPr/>
        </p:nvSpPr>
        <p:spPr>
          <a:xfrm>
            <a:off x="1468440" y="4844520"/>
            <a:ext cx="356688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400" spc="-1" strike="noStrike">
                <a:solidFill>
                  <a:srgbClr val="404040"/>
                </a:solidFill>
                <a:latin typeface="Calibri"/>
              </a:rPr>
              <a:t>Lorem ipsum dolor sit amet, consectetur adipiscing elit. Nullam aliquet lorem arcu, ut lobortis libero rutrum nec.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56" name="CustomShape 21"/>
          <p:cNvSpPr/>
          <p:nvPr/>
        </p:nvSpPr>
        <p:spPr>
          <a:xfrm>
            <a:off x="7156440" y="4844520"/>
            <a:ext cx="356688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404040"/>
                </a:solidFill>
                <a:latin typeface="Calibri"/>
              </a:rPr>
              <a:t>Lorem ipsum dolor sit amet, consectetur adipiscing elit. Nullam aliquet lorem arcu, ut lobortis libero rutrum nec. 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757" name="Group 22"/>
          <p:cNvGrpSpPr/>
          <p:nvPr/>
        </p:nvGrpSpPr>
        <p:grpSpPr>
          <a:xfrm>
            <a:off x="4021920" y="2941200"/>
            <a:ext cx="4147920" cy="487800"/>
            <a:chOff x="4021920" y="2941200"/>
            <a:chExt cx="4147920" cy="487800"/>
          </a:xfrm>
        </p:grpSpPr>
        <p:sp>
          <p:nvSpPr>
            <p:cNvPr id="758" name="CustomShape 23"/>
            <p:cNvSpPr/>
            <p:nvPr/>
          </p:nvSpPr>
          <p:spPr>
            <a:xfrm>
              <a:off x="4021920" y="2941200"/>
              <a:ext cx="1161720" cy="48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ffffff"/>
                  </a:solidFill>
                  <a:latin typeface="Calibri"/>
                </a:rPr>
                <a:t>01</a:t>
              </a:r>
              <a:endParaRPr b="0" lang="en-GB" sz="3200" spc="-1" strike="noStrike">
                <a:latin typeface="Arial"/>
              </a:endParaRPr>
            </a:p>
          </p:txBody>
        </p:sp>
        <p:sp>
          <p:nvSpPr>
            <p:cNvPr id="759" name="CustomShape 24"/>
            <p:cNvSpPr/>
            <p:nvPr/>
          </p:nvSpPr>
          <p:spPr>
            <a:xfrm>
              <a:off x="7008120" y="2941200"/>
              <a:ext cx="1161720" cy="48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ffffff"/>
                  </a:solidFill>
                  <a:latin typeface="Calibri"/>
                </a:rPr>
                <a:t>02</a:t>
              </a:r>
              <a:endParaRPr b="0" lang="en-GB" sz="3200" spc="-1" strike="noStrike">
                <a:latin typeface="Arial"/>
              </a:endParaRPr>
            </a:p>
          </p:txBody>
        </p:sp>
      </p:grpSp>
      <p:grpSp>
        <p:nvGrpSpPr>
          <p:cNvPr id="760" name="Group 25"/>
          <p:cNvGrpSpPr/>
          <p:nvPr/>
        </p:nvGrpSpPr>
        <p:grpSpPr>
          <a:xfrm>
            <a:off x="4021920" y="3805200"/>
            <a:ext cx="4147920" cy="487800"/>
            <a:chOff x="4021920" y="3805200"/>
            <a:chExt cx="4147920" cy="487800"/>
          </a:xfrm>
        </p:grpSpPr>
        <p:sp>
          <p:nvSpPr>
            <p:cNvPr id="761" name="CustomShape 26"/>
            <p:cNvSpPr/>
            <p:nvPr/>
          </p:nvSpPr>
          <p:spPr>
            <a:xfrm>
              <a:off x="4021920" y="3805200"/>
              <a:ext cx="1161720" cy="48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ffffff"/>
                  </a:solidFill>
                  <a:latin typeface="Calibri"/>
                </a:rPr>
                <a:t>03</a:t>
              </a:r>
              <a:endParaRPr b="0" lang="en-GB" sz="3200" spc="-1" strike="noStrike">
                <a:latin typeface="Arial"/>
              </a:endParaRPr>
            </a:p>
          </p:txBody>
        </p:sp>
        <p:sp>
          <p:nvSpPr>
            <p:cNvPr id="762" name="CustomShape 27"/>
            <p:cNvSpPr/>
            <p:nvPr/>
          </p:nvSpPr>
          <p:spPr>
            <a:xfrm>
              <a:off x="7008120" y="3805200"/>
              <a:ext cx="1161720" cy="48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GB" sz="3200" spc="-1" strike="noStrike">
                  <a:solidFill>
                    <a:srgbClr val="ffffff"/>
                  </a:solidFill>
                  <a:latin typeface="Calibri"/>
                </a:rPr>
                <a:t>04</a:t>
              </a:r>
              <a:endParaRPr b="0" lang="en-GB" sz="3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331560" y="213480"/>
            <a:ext cx="1152864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404040"/>
                </a:solidFill>
                <a:latin typeface="Calibri"/>
                <a:ea typeface="Segoe UI Black"/>
              </a:rPr>
              <a:t>SWOT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764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789AC5B-A249-46BF-BD30-7B092D077DB6}" type="datetime1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765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D23B015-066F-4BA5-810C-B36D432768B3}" type="slidenum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766" name="CustomShape 4"/>
          <p:cNvSpPr/>
          <p:nvPr/>
        </p:nvSpPr>
        <p:spPr>
          <a:xfrm rot="5400000">
            <a:off x="10598760" y="2485800"/>
            <a:ext cx="27428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i="1" lang="en-GB" sz="1200" spc="-1" strike="noStrike">
                <a:solidFill>
                  <a:srgbClr val="000000"/>
                </a:solidFill>
                <a:latin typeface="Calibri"/>
              </a:rPr>
              <a:t>SWOT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767" name="CustomShape 5"/>
          <p:cNvSpPr/>
          <p:nvPr/>
        </p:nvSpPr>
        <p:spPr>
          <a:xfrm flipH="1">
            <a:off x="0" y="2864880"/>
            <a:ext cx="8710560" cy="144792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8" name="CustomShape 6"/>
          <p:cNvSpPr/>
          <p:nvPr/>
        </p:nvSpPr>
        <p:spPr>
          <a:xfrm flipH="1">
            <a:off x="-720" y="1335240"/>
            <a:ext cx="7078680" cy="1447920"/>
          </a:xfrm>
          <a:prstGeom prst="rect">
            <a:avLst/>
          </a:prstGeom>
          <a:solidFill>
            <a:srgbClr val="1aa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7"/>
          <p:cNvSpPr/>
          <p:nvPr/>
        </p:nvSpPr>
        <p:spPr>
          <a:xfrm flipH="1">
            <a:off x="0" y="4385160"/>
            <a:ext cx="10296720" cy="1447920"/>
          </a:xfrm>
          <a:prstGeom prst="rect">
            <a:avLst/>
          </a:prstGeom>
          <a:solidFill>
            <a:srgbClr val="e26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8"/>
          <p:cNvSpPr/>
          <p:nvPr/>
        </p:nvSpPr>
        <p:spPr>
          <a:xfrm flipH="1">
            <a:off x="3822120" y="1335240"/>
            <a:ext cx="6499800" cy="4826520"/>
          </a:xfrm>
          <a:custGeom>
            <a:avLst/>
            <a:gdLst/>
            <a:ahLst/>
            <a:rect l="l" t="t" r="r" b="b"/>
            <a:pathLst>
              <a:path w="1670" h="1106">
                <a:moveTo>
                  <a:pt x="835" y="0"/>
                </a:moveTo>
                <a:lnTo>
                  <a:pt x="1670" y="1106"/>
                </a:lnTo>
                <a:lnTo>
                  <a:pt x="835" y="1106"/>
                </a:lnTo>
                <a:lnTo>
                  <a:pt x="835" y="1106"/>
                </a:lnTo>
                <a:lnTo>
                  <a:pt x="0" y="1106"/>
                </a:lnTo>
                <a:lnTo>
                  <a:pt x="835" y="0"/>
                </a:lnTo>
                <a:lnTo>
                  <a:pt x="835" y="0"/>
                </a:lnTo>
                <a:close/>
              </a:path>
            </a:pathLst>
          </a:custGeom>
          <a:solidFill>
            <a:srgbClr val="178d8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9"/>
          <p:cNvSpPr/>
          <p:nvPr/>
        </p:nvSpPr>
        <p:spPr>
          <a:xfrm flipH="1">
            <a:off x="6367320" y="2864880"/>
            <a:ext cx="4686480" cy="3296880"/>
          </a:xfrm>
          <a:prstGeom prst="triangle">
            <a:avLst>
              <a:gd name="adj" fmla="val 50000"/>
            </a:avLst>
          </a:prstGeom>
          <a:solidFill>
            <a:srgbClr val="f4a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10"/>
          <p:cNvSpPr/>
          <p:nvPr/>
        </p:nvSpPr>
        <p:spPr>
          <a:xfrm flipH="1">
            <a:off x="9013320" y="4385160"/>
            <a:ext cx="2567880" cy="1776960"/>
          </a:xfrm>
          <a:custGeom>
            <a:avLst/>
            <a:gdLst/>
            <a:ahLst/>
            <a:rect l="l" t="t" r="r" b="b"/>
            <a:pathLst>
              <a:path w="1670" h="1106">
                <a:moveTo>
                  <a:pt x="835" y="0"/>
                </a:moveTo>
                <a:lnTo>
                  <a:pt x="1670" y="1106"/>
                </a:lnTo>
                <a:lnTo>
                  <a:pt x="835" y="1106"/>
                </a:lnTo>
                <a:lnTo>
                  <a:pt x="835" y="1106"/>
                </a:lnTo>
                <a:lnTo>
                  <a:pt x="0" y="1106"/>
                </a:lnTo>
                <a:lnTo>
                  <a:pt x="835" y="0"/>
                </a:lnTo>
                <a:lnTo>
                  <a:pt x="835" y="0"/>
                </a:lnTo>
                <a:close/>
              </a:path>
            </a:pathLst>
          </a:custGeom>
          <a:solidFill>
            <a:srgbClr val="d4561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11"/>
          <p:cNvSpPr/>
          <p:nvPr/>
        </p:nvSpPr>
        <p:spPr>
          <a:xfrm>
            <a:off x="457200" y="1845720"/>
            <a:ext cx="542268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</a:rPr>
              <a:t>Lorem ipsum dolor sit amet, consectetur adipiscing elit. Nullam aliquet lorem arcu, ut lobortis libero rutrum nec.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74" name="CustomShape 12"/>
          <p:cNvSpPr/>
          <p:nvPr/>
        </p:nvSpPr>
        <p:spPr>
          <a:xfrm>
            <a:off x="457200" y="3375360"/>
            <a:ext cx="443412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</a:rPr>
              <a:t>Lorem ipsum dolor sit amet, consectetur adipiscing elit. Nullam aliquet lorem arcu, ut lobortis libero rutrum nec.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75" name="CustomShape 13"/>
          <p:cNvSpPr/>
          <p:nvPr/>
        </p:nvSpPr>
        <p:spPr>
          <a:xfrm>
            <a:off x="457200" y="4788720"/>
            <a:ext cx="3606480" cy="6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Calibri"/>
              </a:rPr>
              <a:t>Lorem ipsum dolor sit amet, consectetur adipiscing elit. Nullam aliquet lorem arcu, ut lobortis libero rutrum nec.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76" name="CustomShape 14"/>
          <p:cNvSpPr/>
          <p:nvPr/>
        </p:nvSpPr>
        <p:spPr>
          <a:xfrm>
            <a:off x="9993240" y="4987440"/>
            <a:ext cx="609480" cy="572040"/>
          </a:xfrm>
          <a:custGeom>
            <a:avLst/>
            <a:gdLst/>
            <a:ahLst/>
            <a:rect l="l" t="t" r="r" b="b"/>
            <a:pathLst>
              <a:path w="719" h="671">
                <a:moveTo>
                  <a:pt x="379" y="470"/>
                </a:moveTo>
                <a:lnTo>
                  <a:pt x="376" y="471"/>
                </a:lnTo>
                <a:lnTo>
                  <a:pt x="375" y="471"/>
                </a:lnTo>
                <a:lnTo>
                  <a:pt x="373" y="471"/>
                </a:lnTo>
                <a:lnTo>
                  <a:pt x="372" y="470"/>
                </a:lnTo>
                <a:lnTo>
                  <a:pt x="362" y="463"/>
                </a:lnTo>
                <a:lnTo>
                  <a:pt x="342" y="447"/>
                </a:lnTo>
                <a:lnTo>
                  <a:pt x="314" y="424"/>
                </a:lnTo>
                <a:lnTo>
                  <a:pt x="285" y="395"/>
                </a:lnTo>
                <a:lnTo>
                  <a:pt x="269" y="378"/>
                </a:lnTo>
                <a:lnTo>
                  <a:pt x="254" y="362"/>
                </a:lnTo>
                <a:lnTo>
                  <a:pt x="241" y="344"/>
                </a:lnTo>
                <a:lnTo>
                  <a:pt x="228" y="326"/>
                </a:lnTo>
                <a:lnTo>
                  <a:pt x="218" y="308"/>
                </a:lnTo>
                <a:lnTo>
                  <a:pt x="210" y="290"/>
                </a:lnTo>
                <a:lnTo>
                  <a:pt x="206" y="281"/>
                </a:lnTo>
                <a:lnTo>
                  <a:pt x="205" y="273"/>
                </a:lnTo>
                <a:lnTo>
                  <a:pt x="204" y="264"/>
                </a:lnTo>
                <a:lnTo>
                  <a:pt x="203" y="255"/>
                </a:lnTo>
                <a:lnTo>
                  <a:pt x="204" y="244"/>
                </a:lnTo>
                <a:lnTo>
                  <a:pt x="205" y="233"/>
                </a:lnTo>
                <a:lnTo>
                  <a:pt x="207" y="224"/>
                </a:lnTo>
                <a:lnTo>
                  <a:pt x="211" y="214"/>
                </a:lnTo>
                <a:lnTo>
                  <a:pt x="215" y="206"/>
                </a:lnTo>
                <a:lnTo>
                  <a:pt x="219" y="198"/>
                </a:lnTo>
                <a:lnTo>
                  <a:pt x="225" y="191"/>
                </a:lnTo>
                <a:lnTo>
                  <a:pt x="231" y="183"/>
                </a:lnTo>
                <a:lnTo>
                  <a:pt x="237" y="177"/>
                </a:lnTo>
                <a:lnTo>
                  <a:pt x="244" y="173"/>
                </a:lnTo>
                <a:lnTo>
                  <a:pt x="251" y="168"/>
                </a:lnTo>
                <a:lnTo>
                  <a:pt x="259" y="164"/>
                </a:lnTo>
                <a:lnTo>
                  <a:pt x="267" y="161"/>
                </a:lnTo>
                <a:lnTo>
                  <a:pt x="275" y="160"/>
                </a:lnTo>
                <a:lnTo>
                  <a:pt x="282" y="158"/>
                </a:lnTo>
                <a:lnTo>
                  <a:pt x="291" y="157"/>
                </a:lnTo>
                <a:lnTo>
                  <a:pt x="303" y="158"/>
                </a:lnTo>
                <a:lnTo>
                  <a:pt x="314" y="161"/>
                </a:lnTo>
                <a:lnTo>
                  <a:pt x="326" y="166"/>
                </a:lnTo>
                <a:lnTo>
                  <a:pt x="337" y="173"/>
                </a:lnTo>
                <a:lnTo>
                  <a:pt x="348" y="182"/>
                </a:lnTo>
                <a:lnTo>
                  <a:pt x="359" y="193"/>
                </a:lnTo>
                <a:lnTo>
                  <a:pt x="363" y="200"/>
                </a:lnTo>
                <a:lnTo>
                  <a:pt x="367" y="207"/>
                </a:lnTo>
                <a:lnTo>
                  <a:pt x="372" y="215"/>
                </a:lnTo>
                <a:lnTo>
                  <a:pt x="375" y="224"/>
                </a:lnTo>
                <a:lnTo>
                  <a:pt x="379" y="215"/>
                </a:lnTo>
                <a:lnTo>
                  <a:pt x="382" y="207"/>
                </a:lnTo>
                <a:lnTo>
                  <a:pt x="387" y="200"/>
                </a:lnTo>
                <a:lnTo>
                  <a:pt x="392" y="193"/>
                </a:lnTo>
                <a:lnTo>
                  <a:pt x="401" y="182"/>
                </a:lnTo>
                <a:lnTo>
                  <a:pt x="412" y="173"/>
                </a:lnTo>
                <a:lnTo>
                  <a:pt x="424" y="166"/>
                </a:lnTo>
                <a:lnTo>
                  <a:pt x="436" y="161"/>
                </a:lnTo>
                <a:lnTo>
                  <a:pt x="448" y="158"/>
                </a:lnTo>
                <a:lnTo>
                  <a:pt x="458" y="157"/>
                </a:lnTo>
                <a:lnTo>
                  <a:pt x="467" y="158"/>
                </a:lnTo>
                <a:lnTo>
                  <a:pt x="475" y="160"/>
                </a:lnTo>
                <a:lnTo>
                  <a:pt x="483" y="161"/>
                </a:lnTo>
                <a:lnTo>
                  <a:pt x="491" y="164"/>
                </a:lnTo>
                <a:lnTo>
                  <a:pt x="499" y="168"/>
                </a:lnTo>
                <a:lnTo>
                  <a:pt x="506" y="173"/>
                </a:lnTo>
                <a:lnTo>
                  <a:pt x="513" y="177"/>
                </a:lnTo>
                <a:lnTo>
                  <a:pt x="519" y="183"/>
                </a:lnTo>
                <a:lnTo>
                  <a:pt x="525" y="191"/>
                </a:lnTo>
                <a:lnTo>
                  <a:pt x="531" y="198"/>
                </a:lnTo>
                <a:lnTo>
                  <a:pt x="536" y="206"/>
                </a:lnTo>
                <a:lnTo>
                  <a:pt x="539" y="214"/>
                </a:lnTo>
                <a:lnTo>
                  <a:pt x="543" y="224"/>
                </a:lnTo>
                <a:lnTo>
                  <a:pt x="545" y="233"/>
                </a:lnTo>
                <a:lnTo>
                  <a:pt x="546" y="244"/>
                </a:lnTo>
                <a:lnTo>
                  <a:pt x="546" y="255"/>
                </a:lnTo>
                <a:lnTo>
                  <a:pt x="546" y="264"/>
                </a:lnTo>
                <a:lnTo>
                  <a:pt x="545" y="273"/>
                </a:lnTo>
                <a:lnTo>
                  <a:pt x="543" y="281"/>
                </a:lnTo>
                <a:lnTo>
                  <a:pt x="541" y="290"/>
                </a:lnTo>
                <a:lnTo>
                  <a:pt x="532" y="308"/>
                </a:lnTo>
                <a:lnTo>
                  <a:pt x="521" y="326"/>
                </a:lnTo>
                <a:lnTo>
                  <a:pt x="510" y="344"/>
                </a:lnTo>
                <a:lnTo>
                  <a:pt x="495" y="362"/>
                </a:lnTo>
                <a:lnTo>
                  <a:pt x="481" y="378"/>
                </a:lnTo>
                <a:lnTo>
                  <a:pt x="466" y="395"/>
                </a:lnTo>
                <a:lnTo>
                  <a:pt x="435" y="424"/>
                </a:lnTo>
                <a:lnTo>
                  <a:pt x="407" y="447"/>
                </a:lnTo>
                <a:lnTo>
                  <a:pt x="388" y="463"/>
                </a:lnTo>
                <a:lnTo>
                  <a:pt x="379" y="470"/>
                </a:lnTo>
                <a:lnTo>
                  <a:pt x="379" y="470"/>
                </a:lnTo>
                <a:close/>
                <a:moveTo>
                  <a:pt x="360" y="0"/>
                </a:moveTo>
                <a:lnTo>
                  <a:pt x="342" y="0"/>
                </a:lnTo>
                <a:lnTo>
                  <a:pt x="323" y="1"/>
                </a:lnTo>
                <a:lnTo>
                  <a:pt x="305" y="4"/>
                </a:lnTo>
                <a:lnTo>
                  <a:pt x="287" y="6"/>
                </a:lnTo>
                <a:lnTo>
                  <a:pt x="270" y="10"/>
                </a:lnTo>
                <a:lnTo>
                  <a:pt x="253" y="13"/>
                </a:lnTo>
                <a:lnTo>
                  <a:pt x="236" y="18"/>
                </a:lnTo>
                <a:lnTo>
                  <a:pt x="221" y="24"/>
                </a:lnTo>
                <a:lnTo>
                  <a:pt x="204" y="30"/>
                </a:lnTo>
                <a:lnTo>
                  <a:pt x="188" y="36"/>
                </a:lnTo>
                <a:lnTo>
                  <a:pt x="174" y="43"/>
                </a:lnTo>
                <a:lnTo>
                  <a:pt x="159" y="51"/>
                </a:lnTo>
                <a:lnTo>
                  <a:pt x="144" y="60"/>
                </a:lnTo>
                <a:lnTo>
                  <a:pt x="131" y="68"/>
                </a:lnTo>
                <a:lnTo>
                  <a:pt x="118" y="78"/>
                </a:lnTo>
                <a:lnTo>
                  <a:pt x="106" y="87"/>
                </a:lnTo>
                <a:lnTo>
                  <a:pt x="94" y="98"/>
                </a:lnTo>
                <a:lnTo>
                  <a:pt x="83" y="108"/>
                </a:lnTo>
                <a:lnTo>
                  <a:pt x="72" y="119"/>
                </a:lnTo>
                <a:lnTo>
                  <a:pt x="62" y="131"/>
                </a:lnTo>
                <a:lnTo>
                  <a:pt x="53" y="143"/>
                </a:lnTo>
                <a:lnTo>
                  <a:pt x="44" y="155"/>
                </a:lnTo>
                <a:lnTo>
                  <a:pt x="36" y="168"/>
                </a:lnTo>
                <a:lnTo>
                  <a:pt x="29" y="181"/>
                </a:lnTo>
                <a:lnTo>
                  <a:pt x="22" y="194"/>
                </a:lnTo>
                <a:lnTo>
                  <a:pt x="17" y="208"/>
                </a:lnTo>
                <a:lnTo>
                  <a:pt x="12" y="223"/>
                </a:lnTo>
                <a:lnTo>
                  <a:pt x="8" y="237"/>
                </a:lnTo>
                <a:lnTo>
                  <a:pt x="5" y="251"/>
                </a:lnTo>
                <a:lnTo>
                  <a:pt x="3" y="265"/>
                </a:lnTo>
                <a:lnTo>
                  <a:pt x="0" y="281"/>
                </a:lnTo>
                <a:lnTo>
                  <a:pt x="0" y="296"/>
                </a:lnTo>
                <a:lnTo>
                  <a:pt x="0" y="311"/>
                </a:lnTo>
                <a:lnTo>
                  <a:pt x="2" y="325"/>
                </a:lnTo>
                <a:lnTo>
                  <a:pt x="4" y="339"/>
                </a:lnTo>
                <a:lnTo>
                  <a:pt x="8" y="352"/>
                </a:lnTo>
                <a:lnTo>
                  <a:pt x="11" y="367"/>
                </a:lnTo>
                <a:lnTo>
                  <a:pt x="15" y="381"/>
                </a:lnTo>
                <a:lnTo>
                  <a:pt x="21" y="394"/>
                </a:lnTo>
                <a:lnTo>
                  <a:pt x="27" y="407"/>
                </a:lnTo>
                <a:lnTo>
                  <a:pt x="34" y="420"/>
                </a:lnTo>
                <a:lnTo>
                  <a:pt x="41" y="432"/>
                </a:lnTo>
                <a:lnTo>
                  <a:pt x="49" y="445"/>
                </a:lnTo>
                <a:lnTo>
                  <a:pt x="59" y="457"/>
                </a:lnTo>
                <a:lnTo>
                  <a:pt x="68" y="469"/>
                </a:lnTo>
                <a:lnTo>
                  <a:pt x="79" y="480"/>
                </a:lnTo>
                <a:lnTo>
                  <a:pt x="90" y="490"/>
                </a:lnTo>
                <a:lnTo>
                  <a:pt x="102" y="501"/>
                </a:lnTo>
                <a:lnTo>
                  <a:pt x="25" y="653"/>
                </a:lnTo>
                <a:lnTo>
                  <a:pt x="24" y="657"/>
                </a:lnTo>
                <a:lnTo>
                  <a:pt x="24" y="662"/>
                </a:lnTo>
                <a:lnTo>
                  <a:pt x="25" y="665"/>
                </a:lnTo>
                <a:lnTo>
                  <a:pt x="28" y="667"/>
                </a:lnTo>
                <a:lnTo>
                  <a:pt x="31" y="670"/>
                </a:lnTo>
                <a:lnTo>
                  <a:pt x="36" y="671"/>
                </a:lnTo>
                <a:lnTo>
                  <a:pt x="39" y="671"/>
                </a:lnTo>
                <a:lnTo>
                  <a:pt x="42" y="670"/>
                </a:lnTo>
                <a:lnTo>
                  <a:pt x="240" y="574"/>
                </a:lnTo>
                <a:lnTo>
                  <a:pt x="268" y="582"/>
                </a:lnTo>
                <a:lnTo>
                  <a:pt x="299" y="587"/>
                </a:lnTo>
                <a:lnTo>
                  <a:pt x="329" y="590"/>
                </a:lnTo>
                <a:lnTo>
                  <a:pt x="360" y="591"/>
                </a:lnTo>
                <a:lnTo>
                  <a:pt x="379" y="590"/>
                </a:lnTo>
                <a:lnTo>
                  <a:pt x="397" y="590"/>
                </a:lnTo>
                <a:lnTo>
                  <a:pt x="414" y="588"/>
                </a:lnTo>
                <a:lnTo>
                  <a:pt x="432" y="585"/>
                </a:lnTo>
                <a:lnTo>
                  <a:pt x="450" y="582"/>
                </a:lnTo>
                <a:lnTo>
                  <a:pt x="467" y="578"/>
                </a:lnTo>
                <a:lnTo>
                  <a:pt x="483" y="574"/>
                </a:lnTo>
                <a:lnTo>
                  <a:pt x="500" y="568"/>
                </a:lnTo>
                <a:lnTo>
                  <a:pt x="516" y="562"/>
                </a:lnTo>
                <a:lnTo>
                  <a:pt x="531" y="556"/>
                </a:lnTo>
                <a:lnTo>
                  <a:pt x="546" y="549"/>
                </a:lnTo>
                <a:lnTo>
                  <a:pt x="561" y="540"/>
                </a:lnTo>
                <a:lnTo>
                  <a:pt x="575" y="532"/>
                </a:lnTo>
                <a:lnTo>
                  <a:pt x="588" y="524"/>
                </a:lnTo>
                <a:lnTo>
                  <a:pt x="601" y="514"/>
                </a:lnTo>
                <a:lnTo>
                  <a:pt x="614" y="505"/>
                </a:lnTo>
                <a:lnTo>
                  <a:pt x="626" y="494"/>
                </a:lnTo>
                <a:lnTo>
                  <a:pt x="637" y="483"/>
                </a:lnTo>
                <a:lnTo>
                  <a:pt x="648" y="472"/>
                </a:lnTo>
                <a:lnTo>
                  <a:pt x="658" y="461"/>
                </a:lnTo>
                <a:lnTo>
                  <a:pt x="667" y="449"/>
                </a:lnTo>
                <a:lnTo>
                  <a:pt x="676" y="437"/>
                </a:lnTo>
                <a:lnTo>
                  <a:pt x="683" y="424"/>
                </a:lnTo>
                <a:lnTo>
                  <a:pt x="690" y="411"/>
                </a:lnTo>
                <a:lnTo>
                  <a:pt x="698" y="397"/>
                </a:lnTo>
                <a:lnTo>
                  <a:pt x="703" y="383"/>
                </a:lnTo>
                <a:lnTo>
                  <a:pt x="708" y="369"/>
                </a:lnTo>
                <a:lnTo>
                  <a:pt x="712" y="355"/>
                </a:lnTo>
                <a:lnTo>
                  <a:pt x="715" y="340"/>
                </a:lnTo>
                <a:lnTo>
                  <a:pt x="718" y="326"/>
                </a:lnTo>
                <a:lnTo>
                  <a:pt x="719" y="311"/>
                </a:lnTo>
                <a:lnTo>
                  <a:pt x="719" y="296"/>
                </a:lnTo>
                <a:lnTo>
                  <a:pt x="719" y="281"/>
                </a:lnTo>
                <a:lnTo>
                  <a:pt x="718" y="265"/>
                </a:lnTo>
                <a:lnTo>
                  <a:pt x="715" y="251"/>
                </a:lnTo>
                <a:lnTo>
                  <a:pt x="712" y="237"/>
                </a:lnTo>
                <a:lnTo>
                  <a:pt x="708" y="223"/>
                </a:lnTo>
                <a:lnTo>
                  <a:pt x="703" y="208"/>
                </a:lnTo>
                <a:lnTo>
                  <a:pt x="698" y="194"/>
                </a:lnTo>
                <a:lnTo>
                  <a:pt x="690" y="181"/>
                </a:lnTo>
                <a:lnTo>
                  <a:pt x="683" y="168"/>
                </a:lnTo>
                <a:lnTo>
                  <a:pt x="676" y="155"/>
                </a:lnTo>
                <a:lnTo>
                  <a:pt x="667" y="143"/>
                </a:lnTo>
                <a:lnTo>
                  <a:pt x="658" y="131"/>
                </a:lnTo>
                <a:lnTo>
                  <a:pt x="648" y="119"/>
                </a:lnTo>
                <a:lnTo>
                  <a:pt x="637" y="108"/>
                </a:lnTo>
                <a:lnTo>
                  <a:pt x="626" y="98"/>
                </a:lnTo>
                <a:lnTo>
                  <a:pt x="614" y="87"/>
                </a:lnTo>
                <a:lnTo>
                  <a:pt x="601" y="78"/>
                </a:lnTo>
                <a:lnTo>
                  <a:pt x="588" y="68"/>
                </a:lnTo>
                <a:lnTo>
                  <a:pt x="575" y="60"/>
                </a:lnTo>
                <a:lnTo>
                  <a:pt x="561" y="51"/>
                </a:lnTo>
                <a:lnTo>
                  <a:pt x="546" y="43"/>
                </a:lnTo>
                <a:lnTo>
                  <a:pt x="531" y="36"/>
                </a:lnTo>
                <a:lnTo>
                  <a:pt x="516" y="30"/>
                </a:lnTo>
                <a:lnTo>
                  <a:pt x="500" y="24"/>
                </a:lnTo>
                <a:lnTo>
                  <a:pt x="483" y="18"/>
                </a:lnTo>
                <a:lnTo>
                  <a:pt x="467" y="13"/>
                </a:lnTo>
                <a:lnTo>
                  <a:pt x="450" y="10"/>
                </a:lnTo>
                <a:lnTo>
                  <a:pt x="432" y="6"/>
                </a:lnTo>
                <a:lnTo>
                  <a:pt x="414" y="4"/>
                </a:lnTo>
                <a:lnTo>
                  <a:pt x="397" y="1"/>
                </a:lnTo>
                <a:lnTo>
                  <a:pt x="379" y="1"/>
                </a:lnTo>
                <a:lnTo>
                  <a:pt x="360" y="0"/>
                </a:lnTo>
                <a:lnTo>
                  <a:pt x="3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77" name="Group 15"/>
          <p:cNvGrpSpPr/>
          <p:nvPr/>
        </p:nvGrpSpPr>
        <p:grpSpPr>
          <a:xfrm>
            <a:off x="6766560" y="3442320"/>
            <a:ext cx="612360" cy="612720"/>
            <a:chOff x="6766560" y="3442320"/>
            <a:chExt cx="612360" cy="612720"/>
          </a:xfrm>
        </p:grpSpPr>
        <p:sp>
          <p:nvSpPr>
            <p:cNvPr id="778" name="CustomShape 16"/>
            <p:cNvSpPr/>
            <p:nvPr/>
          </p:nvSpPr>
          <p:spPr>
            <a:xfrm>
              <a:off x="6970680" y="3442320"/>
              <a:ext cx="408240" cy="363960"/>
            </a:xfrm>
            <a:custGeom>
              <a:avLst/>
              <a:gdLst/>
              <a:ahLst/>
              <a:rect l="l" t="t" r="r" b="b"/>
              <a:pathLst>
                <a:path w="479" h="426">
                  <a:moveTo>
                    <a:pt x="371" y="167"/>
                  </a:moveTo>
                  <a:lnTo>
                    <a:pt x="335" y="167"/>
                  </a:lnTo>
                  <a:lnTo>
                    <a:pt x="335" y="132"/>
                  </a:lnTo>
                  <a:lnTo>
                    <a:pt x="371" y="132"/>
                  </a:lnTo>
                  <a:lnTo>
                    <a:pt x="371" y="167"/>
                  </a:lnTo>
                  <a:close/>
                  <a:moveTo>
                    <a:pt x="276" y="167"/>
                  </a:moveTo>
                  <a:lnTo>
                    <a:pt x="240" y="167"/>
                  </a:lnTo>
                  <a:lnTo>
                    <a:pt x="240" y="132"/>
                  </a:lnTo>
                  <a:lnTo>
                    <a:pt x="276" y="132"/>
                  </a:lnTo>
                  <a:lnTo>
                    <a:pt x="276" y="167"/>
                  </a:lnTo>
                  <a:close/>
                  <a:moveTo>
                    <a:pt x="179" y="167"/>
                  </a:moveTo>
                  <a:lnTo>
                    <a:pt x="144" y="167"/>
                  </a:lnTo>
                  <a:lnTo>
                    <a:pt x="144" y="132"/>
                  </a:lnTo>
                  <a:lnTo>
                    <a:pt x="179" y="132"/>
                  </a:lnTo>
                  <a:lnTo>
                    <a:pt x="179" y="167"/>
                  </a:lnTo>
                  <a:close/>
                  <a:moveTo>
                    <a:pt x="0" y="0"/>
                  </a:moveTo>
                  <a:lnTo>
                    <a:pt x="0" y="188"/>
                  </a:lnTo>
                  <a:lnTo>
                    <a:pt x="6" y="188"/>
                  </a:lnTo>
                  <a:lnTo>
                    <a:pt x="10" y="188"/>
                  </a:lnTo>
                  <a:lnTo>
                    <a:pt x="22" y="188"/>
                  </a:lnTo>
                  <a:lnTo>
                    <a:pt x="34" y="189"/>
                  </a:lnTo>
                  <a:lnTo>
                    <a:pt x="45" y="190"/>
                  </a:lnTo>
                  <a:lnTo>
                    <a:pt x="56" y="192"/>
                  </a:lnTo>
                  <a:lnTo>
                    <a:pt x="66" y="195"/>
                  </a:lnTo>
                  <a:lnTo>
                    <a:pt x="76" y="198"/>
                  </a:lnTo>
                  <a:lnTo>
                    <a:pt x="85" y="202"/>
                  </a:lnTo>
                  <a:lnTo>
                    <a:pt x="94" y="207"/>
                  </a:lnTo>
                  <a:lnTo>
                    <a:pt x="101" y="211"/>
                  </a:lnTo>
                  <a:lnTo>
                    <a:pt x="108" y="217"/>
                  </a:lnTo>
                  <a:lnTo>
                    <a:pt x="115" y="223"/>
                  </a:lnTo>
                  <a:lnTo>
                    <a:pt x="120" y="229"/>
                  </a:lnTo>
                  <a:lnTo>
                    <a:pt x="126" y="236"/>
                  </a:lnTo>
                  <a:lnTo>
                    <a:pt x="129" y="244"/>
                  </a:lnTo>
                  <a:lnTo>
                    <a:pt x="133" y="252"/>
                  </a:lnTo>
                  <a:lnTo>
                    <a:pt x="135" y="260"/>
                  </a:lnTo>
                  <a:lnTo>
                    <a:pt x="138" y="273"/>
                  </a:lnTo>
                  <a:lnTo>
                    <a:pt x="138" y="288"/>
                  </a:lnTo>
                  <a:lnTo>
                    <a:pt x="240" y="288"/>
                  </a:lnTo>
                  <a:lnTo>
                    <a:pt x="240" y="426"/>
                  </a:lnTo>
                  <a:lnTo>
                    <a:pt x="365" y="288"/>
                  </a:lnTo>
                  <a:lnTo>
                    <a:pt x="479" y="288"/>
                  </a:lnTo>
                  <a:lnTo>
                    <a:pt x="4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17"/>
            <p:cNvSpPr/>
            <p:nvPr/>
          </p:nvSpPr>
          <p:spPr>
            <a:xfrm>
              <a:off x="6766560" y="3622680"/>
              <a:ext cx="408240" cy="432360"/>
            </a:xfrm>
            <a:custGeom>
              <a:avLst/>
              <a:gdLst/>
              <a:ahLst/>
              <a:rect l="l" t="t" r="r" b="b"/>
              <a:pathLst>
                <a:path w="479" h="507">
                  <a:moveTo>
                    <a:pt x="446" y="388"/>
                  </a:moveTo>
                  <a:lnTo>
                    <a:pt x="433" y="380"/>
                  </a:lnTo>
                  <a:lnTo>
                    <a:pt x="417" y="370"/>
                  </a:lnTo>
                  <a:lnTo>
                    <a:pt x="392" y="357"/>
                  </a:lnTo>
                  <a:lnTo>
                    <a:pt x="365" y="344"/>
                  </a:lnTo>
                  <a:lnTo>
                    <a:pt x="337" y="331"/>
                  </a:lnTo>
                  <a:lnTo>
                    <a:pt x="311" y="319"/>
                  </a:lnTo>
                  <a:lnTo>
                    <a:pt x="311" y="312"/>
                  </a:lnTo>
                  <a:lnTo>
                    <a:pt x="311" y="280"/>
                  </a:lnTo>
                  <a:lnTo>
                    <a:pt x="311" y="274"/>
                  </a:lnTo>
                  <a:lnTo>
                    <a:pt x="315" y="272"/>
                  </a:lnTo>
                  <a:lnTo>
                    <a:pt x="318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1" y="263"/>
                  </a:lnTo>
                  <a:lnTo>
                    <a:pt x="323" y="261"/>
                  </a:lnTo>
                  <a:lnTo>
                    <a:pt x="323" y="260"/>
                  </a:lnTo>
                  <a:lnTo>
                    <a:pt x="323" y="260"/>
                  </a:lnTo>
                  <a:lnTo>
                    <a:pt x="325" y="256"/>
                  </a:lnTo>
                  <a:lnTo>
                    <a:pt x="327" y="254"/>
                  </a:lnTo>
                  <a:lnTo>
                    <a:pt x="328" y="253"/>
                  </a:lnTo>
                  <a:lnTo>
                    <a:pt x="328" y="251"/>
                  </a:lnTo>
                  <a:lnTo>
                    <a:pt x="329" y="248"/>
                  </a:lnTo>
                  <a:lnTo>
                    <a:pt x="330" y="244"/>
                  </a:lnTo>
                  <a:lnTo>
                    <a:pt x="331" y="243"/>
                  </a:lnTo>
                  <a:lnTo>
                    <a:pt x="331" y="243"/>
                  </a:lnTo>
                  <a:lnTo>
                    <a:pt x="333" y="237"/>
                  </a:lnTo>
                  <a:lnTo>
                    <a:pt x="334" y="231"/>
                  </a:lnTo>
                  <a:lnTo>
                    <a:pt x="335" y="231"/>
                  </a:lnTo>
                  <a:lnTo>
                    <a:pt x="335" y="231"/>
                  </a:lnTo>
                  <a:lnTo>
                    <a:pt x="335" y="225"/>
                  </a:lnTo>
                  <a:lnTo>
                    <a:pt x="336" y="219"/>
                  </a:lnTo>
                  <a:lnTo>
                    <a:pt x="336" y="217"/>
                  </a:lnTo>
                  <a:lnTo>
                    <a:pt x="337" y="215"/>
                  </a:lnTo>
                  <a:lnTo>
                    <a:pt x="337" y="209"/>
                  </a:lnTo>
                  <a:lnTo>
                    <a:pt x="339" y="203"/>
                  </a:lnTo>
                  <a:lnTo>
                    <a:pt x="344" y="197"/>
                  </a:lnTo>
                  <a:lnTo>
                    <a:pt x="349" y="191"/>
                  </a:lnTo>
                  <a:lnTo>
                    <a:pt x="349" y="190"/>
                  </a:lnTo>
                  <a:lnTo>
                    <a:pt x="349" y="190"/>
                  </a:lnTo>
                  <a:lnTo>
                    <a:pt x="350" y="187"/>
                  </a:lnTo>
                  <a:lnTo>
                    <a:pt x="352" y="185"/>
                  </a:lnTo>
                  <a:lnTo>
                    <a:pt x="352" y="185"/>
                  </a:lnTo>
                  <a:lnTo>
                    <a:pt x="352" y="185"/>
                  </a:lnTo>
                  <a:lnTo>
                    <a:pt x="353" y="182"/>
                  </a:lnTo>
                  <a:lnTo>
                    <a:pt x="354" y="180"/>
                  </a:lnTo>
                  <a:lnTo>
                    <a:pt x="354" y="179"/>
                  </a:lnTo>
                  <a:lnTo>
                    <a:pt x="354" y="179"/>
                  </a:lnTo>
                  <a:lnTo>
                    <a:pt x="355" y="176"/>
                  </a:lnTo>
                  <a:lnTo>
                    <a:pt x="355" y="174"/>
                  </a:lnTo>
                  <a:lnTo>
                    <a:pt x="355" y="173"/>
                  </a:lnTo>
                  <a:lnTo>
                    <a:pt x="355" y="173"/>
                  </a:lnTo>
                  <a:lnTo>
                    <a:pt x="356" y="169"/>
                  </a:lnTo>
                  <a:lnTo>
                    <a:pt x="356" y="167"/>
                  </a:lnTo>
                  <a:lnTo>
                    <a:pt x="356" y="167"/>
                  </a:lnTo>
                  <a:lnTo>
                    <a:pt x="356" y="166"/>
                  </a:lnTo>
                  <a:lnTo>
                    <a:pt x="356" y="163"/>
                  </a:lnTo>
                  <a:lnTo>
                    <a:pt x="356" y="160"/>
                  </a:lnTo>
                  <a:lnTo>
                    <a:pt x="356" y="155"/>
                  </a:lnTo>
                  <a:lnTo>
                    <a:pt x="356" y="149"/>
                  </a:lnTo>
                  <a:lnTo>
                    <a:pt x="356" y="149"/>
                  </a:lnTo>
                  <a:lnTo>
                    <a:pt x="355" y="148"/>
                  </a:lnTo>
                  <a:lnTo>
                    <a:pt x="354" y="143"/>
                  </a:lnTo>
                  <a:lnTo>
                    <a:pt x="353" y="140"/>
                  </a:lnTo>
                  <a:lnTo>
                    <a:pt x="353" y="138"/>
                  </a:lnTo>
                  <a:lnTo>
                    <a:pt x="353" y="138"/>
                  </a:lnTo>
                  <a:lnTo>
                    <a:pt x="350" y="135"/>
                  </a:lnTo>
                  <a:lnTo>
                    <a:pt x="348" y="131"/>
                  </a:lnTo>
                  <a:lnTo>
                    <a:pt x="348" y="131"/>
                  </a:lnTo>
                  <a:lnTo>
                    <a:pt x="348" y="131"/>
                  </a:lnTo>
                  <a:lnTo>
                    <a:pt x="344" y="128"/>
                  </a:lnTo>
                  <a:lnTo>
                    <a:pt x="341" y="125"/>
                  </a:lnTo>
                  <a:lnTo>
                    <a:pt x="343" y="122"/>
                  </a:lnTo>
                  <a:lnTo>
                    <a:pt x="344" y="117"/>
                  </a:lnTo>
                  <a:lnTo>
                    <a:pt x="348" y="109"/>
                  </a:lnTo>
                  <a:lnTo>
                    <a:pt x="350" y="100"/>
                  </a:lnTo>
                  <a:lnTo>
                    <a:pt x="350" y="100"/>
                  </a:lnTo>
                  <a:lnTo>
                    <a:pt x="350" y="100"/>
                  </a:lnTo>
                  <a:lnTo>
                    <a:pt x="352" y="92"/>
                  </a:lnTo>
                  <a:lnTo>
                    <a:pt x="353" y="85"/>
                  </a:lnTo>
                  <a:lnTo>
                    <a:pt x="353" y="85"/>
                  </a:lnTo>
                  <a:lnTo>
                    <a:pt x="353" y="84"/>
                  </a:lnTo>
                  <a:lnTo>
                    <a:pt x="354" y="77"/>
                  </a:lnTo>
                  <a:lnTo>
                    <a:pt x="353" y="69"/>
                  </a:lnTo>
                  <a:lnTo>
                    <a:pt x="353" y="61"/>
                  </a:lnTo>
                  <a:lnTo>
                    <a:pt x="352" y="54"/>
                  </a:lnTo>
                  <a:lnTo>
                    <a:pt x="349" y="48"/>
                  </a:lnTo>
                  <a:lnTo>
                    <a:pt x="347" y="43"/>
                  </a:lnTo>
                  <a:lnTo>
                    <a:pt x="343" y="37"/>
                  </a:lnTo>
                  <a:lnTo>
                    <a:pt x="340" y="33"/>
                  </a:lnTo>
                  <a:lnTo>
                    <a:pt x="335" y="28"/>
                  </a:lnTo>
                  <a:lnTo>
                    <a:pt x="329" y="23"/>
                  </a:lnTo>
                  <a:lnTo>
                    <a:pt x="323" y="18"/>
                  </a:lnTo>
                  <a:lnTo>
                    <a:pt x="317" y="15"/>
                  </a:lnTo>
                  <a:lnTo>
                    <a:pt x="303" y="9"/>
                  </a:lnTo>
                  <a:lnTo>
                    <a:pt x="287" y="4"/>
                  </a:lnTo>
                  <a:lnTo>
                    <a:pt x="270" y="2"/>
                  </a:lnTo>
                  <a:lnTo>
                    <a:pt x="249" y="0"/>
                  </a:lnTo>
                  <a:lnTo>
                    <a:pt x="242" y="0"/>
                  </a:lnTo>
                  <a:lnTo>
                    <a:pt x="235" y="0"/>
                  </a:lnTo>
                  <a:lnTo>
                    <a:pt x="234" y="0"/>
                  </a:lnTo>
                  <a:lnTo>
                    <a:pt x="231" y="2"/>
                  </a:lnTo>
                  <a:lnTo>
                    <a:pt x="227" y="2"/>
                  </a:lnTo>
                  <a:lnTo>
                    <a:pt x="223" y="3"/>
                  </a:lnTo>
                  <a:lnTo>
                    <a:pt x="218" y="3"/>
                  </a:lnTo>
                  <a:lnTo>
                    <a:pt x="215" y="4"/>
                  </a:lnTo>
                  <a:lnTo>
                    <a:pt x="212" y="4"/>
                  </a:lnTo>
                  <a:lnTo>
                    <a:pt x="210" y="5"/>
                  </a:lnTo>
                  <a:lnTo>
                    <a:pt x="207" y="6"/>
                  </a:lnTo>
                  <a:lnTo>
                    <a:pt x="202" y="8"/>
                  </a:lnTo>
                  <a:lnTo>
                    <a:pt x="198" y="9"/>
                  </a:lnTo>
                  <a:lnTo>
                    <a:pt x="193" y="10"/>
                  </a:lnTo>
                  <a:lnTo>
                    <a:pt x="192" y="10"/>
                  </a:lnTo>
                  <a:lnTo>
                    <a:pt x="191" y="11"/>
                  </a:lnTo>
                  <a:lnTo>
                    <a:pt x="180" y="16"/>
                  </a:lnTo>
                  <a:lnTo>
                    <a:pt x="171" y="23"/>
                  </a:lnTo>
                  <a:lnTo>
                    <a:pt x="162" y="30"/>
                  </a:lnTo>
                  <a:lnTo>
                    <a:pt x="155" y="38"/>
                  </a:lnTo>
                  <a:lnTo>
                    <a:pt x="155" y="38"/>
                  </a:lnTo>
                  <a:lnTo>
                    <a:pt x="155" y="38"/>
                  </a:lnTo>
                  <a:lnTo>
                    <a:pt x="154" y="42"/>
                  </a:lnTo>
                  <a:lnTo>
                    <a:pt x="153" y="44"/>
                  </a:lnTo>
                  <a:lnTo>
                    <a:pt x="149" y="44"/>
                  </a:lnTo>
                  <a:lnTo>
                    <a:pt x="146" y="44"/>
                  </a:lnTo>
                  <a:lnTo>
                    <a:pt x="141" y="44"/>
                  </a:lnTo>
                  <a:lnTo>
                    <a:pt x="138" y="46"/>
                  </a:lnTo>
                  <a:lnTo>
                    <a:pt x="136" y="46"/>
                  </a:lnTo>
                  <a:lnTo>
                    <a:pt x="136" y="46"/>
                  </a:lnTo>
                  <a:lnTo>
                    <a:pt x="133" y="47"/>
                  </a:lnTo>
                  <a:lnTo>
                    <a:pt x="130" y="48"/>
                  </a:lnTo>
                  <a:lnTo>
                    <a:pt x="129" y="48"/>
                  </a:lnTo>
                  <a:lnTo>
                    <a:pt x="129" y="49"/>
                  </a:lnTo>
                  <a:lnTo>
                    <a:pt x="127" y="50"/>
                  </a:lnTo>
                  <a:lnTo>
                    <a:pt x="124" y="53"/>
                  </a:lnTo>
                  <a:lnTo>
                    <a:pt x="124" y="53"/>
                  </a:lnTo>
                  <a:lnTo>
                    <a:pt x="124" y="53"/>
                  </a:lnTo>
                  <a:lnTo>
                    <a:pt x="122" y="55"/>
                  </a:lnTo>
                  <a:lnTo>
                    <a:pt x="121" y="56"/>
                  </a:lnTo>
                  <a:lnTo>
                    <a:pt x="120" y="60"/>
                  </a:lnTo>
                  <a:lnTo>
                    <a:pt x="118" y="63"/>
                  </a:lnTo>
                  <a:lnTo>
                    <a:pt x="117" y="65"/>
                  </a:lnTo>
                  <a:lnTo>
                    <a:pt x="117" y="66"/>
                  </a:lnTo>
                  <a:lnTo>
                    <a:pt x="117" y="68"/>
                  </a:lnTo>
                  <a:lnTo>
                    <a:pt x="116" y="71"/>
                  </a:lnTo>
                  <a:lnTo>
                    <a:pt x="116" y="73"/>
                  </a:lnTo>
                  <a:lnTo>
                    <a:pt x="116" y="75"/>
                  </a:lnTo>
                  <a:lnTo>
                    <a:pt x="116" y="77"/>
                  </a:lnTo>
                  <a:lnTo>
                    <a:pt x="116" y="79"/>
                  </a:lnTo>
                  <a:lnTo>
                    <a:pt x="117" y="81"/>
                  </a:lnTo>
                  <a:lnTo>
                    <a:pt x="117" y="84"/>
                  </a:lnTo>
                  <a:lnTo>
                    <a:pt x="117" y="85"/>
                  </a:lnTo>
                  <a:lnTo>
                    <a:pt x="118" y="87"/>
                  </a:lnTo>
                  <a:lnTo>
                    <a:pt x="118" y="90"/>
                  </a:lnTo>
                  <a:lnTo>
                    <a:pt x="118" y="92"/>
                  </a:lnTo>
                  <a:lnTo>
                    <a:pt x="120" y="94"/>
                  </a:lnTo>
                  <a:lnTo>
                    <a:pt x="120" y="96"/>
                  </a:lnTo>
                  <a:lnTo>
                    <a:pt x="121" y="98"/>
                  </a:lnTo>
                  <a:lnTo>
                    <a:pt x="122" y="100"/>
                  </a:lnTo>
                  <a:lnTo>
                    <a:pt x="122" y="103"/>
                  </a:lnTo>
                  <a:lnTo>
                    <a:pt x="123" y="106"/>
                  </a:lnTo>
                  <a:lnTo>
                    <a:pt x="124" y="107"/>
                  </a:lnTo>
                  <a:lnTo>
                    <a:pt x="124" y="109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6" y="130"/>
                  </a:lnTo>
                  <a:lnTo>
                    <a:pt x="121" y="136"/>
                  </a:lnTo>
                  <a:lnTo>
                    <a:pt x="117" y="142"/>
                  </a:lnTo>
                  <a:lnTo>
                    <a:pt x="115" y="148"/>
                  </a:lnTo>
                  <a:lnTo>
                    <a:pt x="114" y="155"/>
                  </a:lnTo>
                  <a:lnTo>
                    <a:pt x="113" y="163"/>
                  </a:lnTo>
                  <a:lnTo>
                    <a:pt x="113" y="168"/>
                  </a:lnTo>
                  <a:lnTo>
                    <a:pt x="114" y="174"/>
                  </a:lnTo>
                  <a:lnTo>
                    <a:pt x="114" y="175"/>
                  </a:lnTo>
                  <a:lnTo>
                    <a:pt x="114" y="175"/>
                  </a:lnTo>
                  <a:lnTo>
                    <a:pt x="115" y="180"/>
                  </a:lnTo>
                  <a:lnTo>
                    <a:pt x="117" y="185"/>
                  </a:lnTo>
                  <a:lnTo>
                    <a:pt x="117" y="186"/>
                  </a:lnTo>
                  <a:lnTo>
                    <a:pt x="118" y="187"/>
                  </a:lnTo>
                  <a:lnTo>
                    <a:pt x="120" y="190"/>
                  </a:lnTo>
                  <a:lnTo>
                    <a:pt x="122" y="193"/>
                  </a:lnTo>
                  <a:lnTo>
                    <a:pt x="123" y="194"/>
                  </a:lnTo>
                  <a:lnTo>
                    <a:pt x="124" y="195"/>
                  </a:lnTo>
                  <a:lnTo>
                    <a:pt x="127" y="198"/>
                  </a:lnTo>
                  <a:lnTo>
                    <a:pt x="129" y="199"/>
                  </a:lnTo>
                  <a:lnTo>
                    <a:pt x="133" y="201"/>
                  </a:lnTo>
                  <a:lnTo>
                    <a:pt x="135" y="203"/>
                  </a:lnTo>
                  <a:lnTo>
                    <a:pt x="136" y="210"/>
                  </a:lnTo>
                  <a:lnTo>
                    <a:pt x="136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0" y="231"/>
                  </a:lnTo>
                  <a:lnTo>
                    <a:pt x="143" y="242"/>
                  </a:lnTo>
                  <a:lnTo>
                    <a:pt x="147" y="250"/>
                  </a:lnTo>
                  <a:lnTo>
                    <a:pt x="151" y="257"/>
                  </a:lnTo>
                  <a:lnTo>
                    <a:pt x="155" y="263"/>
                  </a:lnTo>
                  <a:lnTo>
                    <a:pt x="159" y="268"/>
                  </a:lnTo>
                  <a:lnTo>
                    <a:pt x="164" y="272"/>
                  </a:lnTo>
                  <a:lnTo>
                    <a:pt x="167" y="275"/>
                  </a:lnTo>
                  <a:lnTo>
                    <a:pt x="167" y="281"/>
                  </a:lnTo>
                  <a:lnTo>
                    <a:pt x="167" y="312"/>
                  </a:lnTo>
                  <a:lnTo>
                    <a:pt x="167" y="319"/>
                  </a:lnTo>
                  <a:lnTo>
                    <a:pt x="140" y="331"/>
                  </a:lnTo>
                  <a:lnTo>
                    <a:pt x="113" y="344"/>
                  </a:lnTo>
                  <a:lnTo>
                    <a:pt x="86" y="357"/>
                  </a:lnTo>
                  <a:lnTo>
                    <a:pt x="61" y="370"/>
                  </a:lnTo>
                  <a:lnTo>
                    <a:pt x="45" y="380"/>
                  </a:lnTo>
                  <a:lnTo>
                    <a:pt x="33" y="388"/>
                  </a:lnTo>
                  <a:lnTo>
                    <a:pt x="17" y="399"/>
                  </a:lnTo>
                  <a:lnTo>
                    <a:pt x="8" y="408"/>
                  </a:lnTo>
                  <a:lnTo>
                    <a:pt x="4" y="413"/>
                  </a:lnTo>
                  <a:lnTo>
                    <a:pt x="2" y="417"/>
                  </a:lnTo>
                  <a:lnTo>
                    <a:pt x="0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1" y="500"/>
                  </a:lnTo>
                  <a:lnTo>
                    <a:pt x="3" y="504"/>
                  </a:lnTo>
                  <a:lnTo>
                    <a:pt x="7" y="506"/>
                  </a:lnTo>
                  <a:lnTo>
                    <a:pt x="11" y="507"/>
                  </a:lnTo>
                  <a:lnTo>
                    <a:pt x="467" y="507"/>
                  </a:lnTo>
                  <a:lnTo>
                    <a:pt x="472" y="506"/>
                  </a:lnTo>
                  <a:lnTo>
                    <a:pt x="475" y="504"/>
                  </a:lnTo>
                  <a:lnTo>
                    <a:pt x="478" y="500"/>
                  </a:lnTo>
                  <a:lnTo>
                    <a:pt x="479" y="495"/>
                  </a:lnTo>
                  <a:lnTo>
                    <a:pt x="479" y="424"/>
                  </a:lnTo>
                  <a:lnTo>
                    <a:pt x="478" y="420"/>
                  </a:lnTo>
                  <a:lnTo>
                    <a:pt x="477" y="417"/>
                  </a:lnTo>
                  <a:lnTo>
                    <a:pt x="474" y="413"/>
                  </a:lnTo>
                  <a:lnTo>
                    <a:pt x="471" y="408"/>
                  </a:lnTo>
                  <a:lnTo>
                    <a:pt x="460" y="399"/>
                  </a:lnTo>
                  <a:lnTo>
                    <a:pt x="446" y="3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0" name="Group 18"/>
          <p:cNvGrpSpPr/>
          <p:nvPr/>
        </p:nvGrpSpPr>
        <p:grpSpPr>
          <a:xfrm>
            <a:off x="8406000" y="4232520"/>
            <a:ext cx="609480" cy="561960"/>
            <a:chOff x="8406000" y="4232520"/>
            <a:chExt cx="609480" cy="561960"/>
          </a:xfrm>
        </p:grpSpPr>
        <p:sp>
          <p:nvSpPr>
            <p:cNvPr id="781" name="CustomShape 19"/>
            <p:cNvSpPr/>
            <p:nvPr/>
          </p:nvSpPr>
          <p:spPr>
            <a:xfrm>
              <a:off x="8406000" y="4232520"/>
              <a:ext cx="507240" cy="428760"/>
            </a:xfrm>
            <a:custGeom>
              <a:avLst/>
              <a:gdLst/>
              <a:ahLst/>
              <a:rect l="l" t="t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20"/>
            <p:cNvSpPr/>
            <p:nvPr/>
          </p:nvSpPr>
          <p:spPr>
            <a:xfrm>
              <a:off x="8671680" y="4457520"/>
              <a:ext cx="343800" cy="336960"/>
            </a:xfrm>
            <a:custGeom>
              <a:avLst/>
              <a:gdLst/>
              <a:ahLst/>
              <a:rect l="l" t="t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CustomShape 1"/>
          <p:cNvSpPr/>
          <p:nvPr/>
        </p:nvSpPr>
        <p:spPr>
          <a:xfrm>
            <a:off x="331560" y="213480"/>
            <a:ext cx="1152864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4800" spc="-1" strike="noStrike">
                <a:solidFill>
                  <a:srgbClr val="404040"/>
                </a:solidFill>
                <a:latin typeface="Calibri"/>
                <a:ea typeface="Segoe UI Black"/>
              </a:rPr>
              <a:t>SWOT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784" name="TextShape 2"/>
          <p:cNvSpPr txBox="1"/>
          <p:nvPr/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C2EF2E5-0BED-4E24-9957-000426388C95}" type="datetime1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24/04/2019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785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629A262-2931-4435-8E71-568377F393A6}" type="slidenum">
              <a:rPr b="0" i="1" lang="en-GB" sz="1200" spc="-1" strike="noStrike">
                <a:solidFill>
                  <a:srgbClr val="000000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786" name="CustomShape 4"/>
          <p:cNvSpPr/>
          <p:nvPr/>
        </p:nvSpPr>
        <p:spPr>
          <a:xfrm rot="5400000">
            <a:off x="10598760" y="2485800"/>
            <a:ext cx="27428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i="1" lang="en-GB" sz="1200" spc="-1" strike="noStrike">
                <a:solidFill>
                  <a:srgbClr val="000000"/>
                </a:solidFill>
                <a:latin typeface="Calibri"/>
              </a:rPr>
              <a:t>SWOT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787" name="CustomShape 5"/>
          <p:cNvSpPr/>
          <p:nvPr/>
        </p:nvSpPr>
        <p:spPr>
          <a:xfrm>
            <a:off x="8163000" y="2386440"/>
            <a:ext cx="3174120" cy="2596680"/>
          </a:xfrm>
          <a:custGeom>
            <a:avLst/>
            <a:gdLst/>
            <a:ahLst/>
            <a:rect l="l" t="t" r="r" b="b"/>
            <a:pathLst>
              <a:path w="946" h="772">
                <a:moveTo>
                  <a:pt x="473" y="772"/>
                </a:moveTo>
                <a:cubicBezTo>
                  <a:pt x="414" y="772"/>
                  <a:pt x="360" y="741"/>
                  <a:pt x="325" y="688"/>
                </a:cubicBezTo>
                <a:cubicBezTo>
                  <a:pt x="42" y="260"/>
                  <a:pt x="42" y="260"/>
                  <a:pt x="42" y="260"/>
                </a:cubicBezTo>
                <a:cubicBezTo>
                  <a:pt x="5" y="204"/>
                  <a:pt x="0" y="138"/>
                  <a:pt x="29" y="85"/>
                </a:cubicBezTo>
                <a:cubicBezTo>
                  <a:pt x="58" y="32"/>
                  <a:pt x="115" y="0"/>
                  <a:pt x="182" y="0"/>
                </a:cubicBezTo>
                <a:cubicBezTo>
                  <a:pt x="764" y="0"/>
                  <a:pt x="764" y="0"/>
                  <a:pt x="764" y="0"/>
                </a:cubicBezTo>
                <a:cubicBezTo>
                  <a:pt x="831" y="0"/>
                  <a:pt x="888" y="32"/>
                  <a:pt x="917" y="85"/>
                </a:cubicBezTo>
                <a:cubicBezTo>
                  <a:pt x="946" y="138"/>
                  <a:pt x="941" y="204"/>
                  <a:pt x="904" y="260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586" y="741"/>
                  <a:pt x="532" y="772"/>
                  <a:pt x="473" y="7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4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6"/>
          <p:cNvSpPr/>
          <p:nvPr/>
        </p:nvSpPr>
        <p:spPr>
          <a:xfrm>
            <a:off x="6336720" y="2386440"/>
            <a:ext cx="3171240" cy="2596680"/>
          </a:xfrm>
          <a:custGeom>
            <a:avLst/>
            <a:gdLst/>
            <a:ahLst/>
            <a:rect l="l" t="t" r="r" b="b"/>
            <a:pathLst>
              <a:path w="945" h="772">
                <a:moveTo>
                  <a:pt x="472" y="0"/>
                </a:moveTo>
                <a:cubicBezTo>
                  <a:pt x="414" y="0"/>
                  <a:pt x="360" y="30"/>
                  <a:pt x="325" y="83"/>
                </a:cubicBezTo>
                <a:cubicBezTo>
                  <a:pt x="42" y="512"/>
                  <a:pt x="42" y="512"/>
                  <a:pt x="42" y="512"/>
                </a:cubicBezTo>
                <a:cubicBezTo>
                  <a:pt x="5" y="568"/>
                  <a:pt x="0" y="633"/>
                  <a:pt x="29" y="687"/>
                </a:cubicBezTo>
                <a:cubicBezTo>
                  <a:pt x="57" y="740"/>
                  <a:pt x="115" y="772"/>
                  <a:pt x="182" y="772"/>
                </a:cubicBezTo>
                <a:cubicBezTo>
                  <a:pt x="763" y="772"/>
                  <a:pt x="763" y="772"/>
                  <a:pt x="763" y="772"/>
                </a:cubicBezTo>
                <a:cubicBezTo>
                  <a:pt x="830" y="772"/>
                  <a:pt x="888" y="740"/>
                  <a:pt x="916" y="687"/>
                </a:cubicBezTo>
                <a:cubicBezTo>
                  <a:pt x="945" y="633"/>
                  <a:pt x="940" y="568"/>
                  <a:pt x="903" y="512"/>
                </a:cubicBezTo>
                <a:cubicBezTo>
                  <a:pt x="620" y="83"/>
                  <a:pt x="620" y="83"/>
                  <a:pt x="620" y="83"/>
                </a:cubicBezTo>
                <a:cubicBezTo>
                  <a:pt x="585" y="30"/>
                  <a:pt x="531" y="0"/>
                  <a:pt x="47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4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7"/>
          <p:cNvSpPr/>
          <p:nvPr/>
        </p:nvSpPr>
        <p:spPr>
          <a:xfrm>
            <a:off x="4508640" y="2386440"/>
            <a:ext cx="3174120" cy="2596680"/>
          </a:xfrm>
          <a:custGeom>
            <a:avLst/>
            <a:gdLst/>
            <a:ahLst/>
            <a:rect l="l" t="t" r="r" b="b"/>
            <a:pathLst>
              <a:path w="946" h="772">
                <a:moveTo>
                  <a:pt x="473" y="772"/>
                </a:moveTo>
                <a:cubicBezTo>
                  <a:pt x="414" y="772"/>
                  <a:pt x="360" y="741"/>
                  <a:pt x="325" y="688"/>
                </a:cubicBezTo>
                <a:cubicBezTo>
                  <a:pt x="42" y="260"/>
                  <a:pt x="42" y="260"/>
                  <a:pt x="42" y="260"/>
                </a:cubicBezTo>
                <a:cubicBezTo>
                  <a:pt x="5" y="204"/>
                  <a:pt x="0" y="138"/>
                  <a:pt x="29" y="85"/>
                </a:cubicBezTo>
                <a:cubicBezTo>
                  <a:pt x="58" y="32"/>
                  <a:pt x="115" y="0"/>
                  <a:pt x="182" y="0"/>
                </a:cubicBezTo>
                <a:cubicBezTo>
                  <a:pt x="764" y="0"/>
                  <a:pt x="764" y="0"/>
                  <a:pt x="764" y="0"/>
                </a:cubicBezTo>
                <a:cubicBezTo>
                  <a:pt x="831" y="0"/>
                  <a:pt x="888" y="32"/>
                  <a:pt x="917" y="85"/>
                </a:cubicBezTo>
                <a:cubicBezTo>
                  <a:pt x="946" y="138"/>
                  <a:pt x="941" y="204"/>
                  <a:pt x="904" y="260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586" y="741"/>
                  <a:pt x="532" y="772"/>
                  <a:pt x="473" y="7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4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8"/>
          <p:cNvSpPr/>
          <p:nvPr/>
        </p:nvSpPr>
        <p:spPr>
          <a:xfrm>
            <a:off x="2682360" y="2386440"/>
            <a:ext cx="3171240" cy="2596680"/>
          </a:xfrm>
          <a:custGeom>
            <a:avLst/>
            <a:gdLst/>
            <a:ahLst/>
            <a:rect l="l" t="t" r="r" b="b"/>
            <a:pathLst>
              <a:path w="945" h="772">
                <a:moveTo>
                  <a:pt x="472" y="0"/>
                </a:moveTo>
                <a:cubicBezTo>
                  <a:pt x="414" y="0"/>
                  <a:pt x="360" y="30"/>
                  <a:pt x="325" y="83"/>
                </a:cubicBezTo>
                <a:cubicBezTo>
                  <a:pt x="42" y="512"/>
                  <a:pt x="42" y="512"/>
                  <a:pt x="42" y="512"/>
                </a:cubicBezTo>
                <a:cubicBezTo>
                  <a:pt x="5" y="568"/>
                  <a:pt x="0" y="633"/>
                  <a:pt x="29" y="687"/>
                </a:cubicBezTo>
                <a:cubicBezTo>
                  <a:pt x="57" y="740"/>
                  <a:pt x="115" y="772"/>
                  <a:pt x="182" y="772"/>
                </a:cubicBezTo>
                <a:cubicBezTo>
                  <a:pt x="763" y="772"/>
                  <a:pt x="763" y="772"/>
                  <a:pt x="763" y="772"/>
                </a:cubicBezTo>
                <a:cubicBezTo>
                  <a:pt x="830" y="772"/>
                  <a:pt x="888" y="740"/>
                  <a:pt x="916" y="687"/>
                </a:cubicBezTo>
                <a:cubicBezTo>
                  <a:pt x="945" y="633"/>
                  <a:pt x="940" y="568"/>
                  <a:pt x="903" y="512"/>
                </a:cubicBezTo>
                <a:cubicBezTo>
                  <a:pt x="620" y="83"/>
                  <a:pt x="620" y="83"/>
                  <a:pt x="620" y="83"/>
                </a:cubicBezTo>
                <a:cubicBezTo>
                  <a:pt x="585" y="30"/>
                  <a:pt x="531" y="0"/>
                  <a:pt x="472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4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9"/>
          <p:cNvSpPr/>
          <p:nvPr/>
        </p:nvSpPr>
        <p:spPr>
          <a:xfrm>
            <a:off x="854640" y="2386440"/>
            <a:ext cx="3174120" cy="2596680"/>
          </a:xfrm>
          <a:custGeom>
            <a:avLst/>
            <a:gdLst/>
            <a:ahLst/>
            <a:rect l="l" t="t" r="r" b="b"/>
            <a:pathLst>
              <a:path w="946" h="772">
                <a:moveTo>
                  <a:pt x="473" y="772"/>
                </a:moveTo>
                <a:cubicBezTo>
                  <a:pt x="414" y="772"/>
                  <a:pt x="360" y="741"/>
                  <a:pt x="325" y="688"/>
                </a:cubicBezTo>
                <a:cubicBezTo>
                  <a:pt x="42" y="260"/>
                  <a:pt x="42" y="260"/>
                  <a:pt x="42" y="260"/>
                </a:cubicBezTo>
                <a:cubicBezTo>
                  <a:pt x="5" y="204"/>
                  <a:pt x="0" y="138"/>
                  <a:pt x="29" y="85"/>
                </a:cubicBezTo>
                <a:cubicBezTo>
                  <a:pt x="58" y="32"/>
                  <a:pt x="115" y="0"/>
                  <a:pt x="182" y="0"/>
                </a:cubicBezTo>
                <a:cubicBezTo>
                  <a:pt x="764" y="0"/>
                  <a:pt x="764" y="0"/>
                  <a:pt x="764" y="0"/>
                </a:cubicBezTo>
                <a:cubicBezTo>
                  <a:pt x="831" y="0"/>
                  <a:pt x="888" y="32"/>
                  <a:pt x="917" y="85"/>
                </a:cubicBezTo>
                <a:cubicBezTo>
                  <a:pt x="946" y="138"/>
                  <a:pt x="941" y="204"/>
                  <a:pt x="904" y="260"/>
                </a:cubicBezTo>
                <a:cubicBezTo>
                  <a:pt x="621" y="688"/>
                  <a:pt x="621" y="688"/>
                  <a:pt x="621" y="688"/>
                </a:cubicBezTo>
                <a:cubicBezTo>
                  <a:pt x="586" y="741"/>
                  <a:pt x="532" y="772"/>
                  <a:pt x="473" y="7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44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10"/>
          <p:cNvSpPr/>
          <p:nvPr/>
        </p:nvSpPr>
        <p:spPr>
          <a:xfrm>
            <a:off x="1263240" y="2806560"/>
            <a:ext cx="2355480" cy="1786320"/>
          </a:xfrm>
          <a:custGeom>
            <a:avLst/>
            <a:gdLst/>
            <a:ahLst/>
            <a:rect l="l" t="t" r="r" b="b"/>
            <a:pathLst>
              <a:path w="702" h="531">
                <a:moveTo>
                  <a:pt x="272" y="0"/>
                </a:moveTo>
                <a:cubicBezTo>
                  <a:pt x="315" y="0"/>
                  <a:pt x="387" y="0"/>
                  <a:pt x="430" y="0"/>
                </a:cubicBezTo>
                <a:cubicBezTo>
                  <a:pt x="642" y="0"/>
                  <a:pt x="642" y="0"/>
                  <a:pt x="642" y="0"/>
                </a:cubicBezTo>
                <a:cubicBezTo>
                  <a:pt x="685" y="0"/>
                  <a:pt x="702" y="29"/>
                  <a:pt x="678" y="66"/>
                </a:cubicBezTo>
                <a:cubicBezTo>
                  <a:pt x="580" y="214"/>
                  <a:pt x="580" y="214"/>
                  <a:pt x="580" y="214"/>
                </a:cubicBezTo>
                <a:cubicBezTo>
                  <a:pt x="556" y="251"/>
                  <a:pt x="516" y="310"/>
                  <a:pt x="492" y="347"/>
                </a:cubicBezTo>
                <a:cubicBezTo>
                  <a:pt x="395" y="495"/>
                  <a:pt x="395" y="495"/>
                  <a:pt x="395" y="495"/>
                </a:cubicBezTo>
                <a:cubicBezTo>
                  <a:pt x="371" y="531"/>
                  <a:pt x="331" y="531"/>
                  <a:pt x="307" y="495"/>
                </a:cubicBezTo>
                <a:cubicBezTo>
                  <a:pt x="210" y="347"/>
                  <a:pt x="210" y="347"/>
                  <a:pt x="210" y="347"/>
                </a:cubicBezTo>
                <a:cubicBezTo>
                  <a:pt x="186" y="310"/>
                  <a:pt x="146" y="251"/>
                  <a:pt x="122" y="214"/>
                </a:cubicBezTo>
                <a:cubicBezTo>
                  <a:pt x="24" y="66"/>
                  <a:pt x="24" y="66"/>
                  <a:pt x="24" y="66"/>
                </a:cubicBezTo>
                <a:cubicBezTo>
                  <a:pt x="0" y="29"/>
                  <a:pt x="17" y="0"/>
                  <a:pt x="60" y="0"/>
                </a:cubicBezTo>
                <a:lnTo>
                  <a:pt x="272" y="0"/>
                </a:lnTo>
                <a:close/>
              </a:path>
            </a:pathLst>
          </a:custGeom>
          <a:solidFill>
            <a:srgbClr val="ffffff"/>
          </a:solidFill>
          <a:ln w="14400">
            <a:noFill/>
          </a:ln>
          <a:effectLst>
            <a:outerShdw blurRad="50800" dir="16200000" dist="381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3" name="CustomShape 11"/>
          <p:cNvSpPr/>
          <p:nvPr/>
        </p:nvSpPr>
        <p:spPr>
          <a:xfrm>
            <a:off x="3092400" y="2777040"/>
            <a:ext cx="2351160" cy="1786320"/>
          </a:xfrm>
          <a:custGeom>
            <a:avLst/>
            <a:gdLst/>
            <a:ahLst/>
            <a:rect l="l" t="t" r="r" b="b"/>
            <a:pathLst>
              <a:path w="701" h="531">
                <a:moveTo>
                  <a:pt x="271" y="531"/>
                </a:moveTo>
                <a:cubicBezTo>
                  <a:pt x="315" y="531"/>
                  <a:pt x="386" y="531"/>
                  <a:pt x="430" y="531"/>
                </a:cubicBezTo>
                <a:cubicBezTo>
                  <a:pt x="641" y="531"/>
                  <a:pt x="641" y="531"/>
                  <a:pt x="641" y="531"/>
                </a:cubicBezTo>
                <a:cubicBezTo>
                  <a:pt x="685" y="531"/>
                  <a:pt x="701" y="501"/>
                  <a:pt x="677" y="465"/>
                </a:cubicBezTo>
                <a:cubicBezTo>
                  <a:pt x="579" y="317"/>
                  <a:pt x="579" y="317"/>
                  <a:pt x="579" y="317"/>
                </a:cubicBezTo>
                <a:cubicBezTo>
                  <a:pt x="555" y="280"/>
                  <a:pt x="516" y="221"/>
                  <a:pt x="492" y="184"/>
                </a:cubicBezTo>
                <a:cubicBezTo>
                  <a:pt x="394" y="36"/>
                  <a:pt x="394" y="36"/>
                  <a:pt x="394" y="36"/>
                </a:cubicBezTo>
                <a:cubicBezTo>
                  <a:pt x="370" y="0"/>
                  <a:pt x="331" y="0"/>
                  <a:pt x="307" y="36"/>
                </a:cubicBezTo>
                <a:cubicBezTo>
                  <a:pt x="209" y="184"/>
                  <a:pt x="209" y="184"/>
                  <a:pt x="209" y="184"/>
                </a:cubicBezTo>
                <a:cubicBezTo>
                  <a:pt x="185" y="221"/>
                  <a:pt x="146" y="280"/>
                  <a:pt x="122" y="317"/>
                </a:cubicBezTo>
                <a:cubicBezTo>
                  <a:pt x="24" y="465"/>
                  <a:pt x="24" y="465"/>
                  <a:pt x="24" y="465"/>
                </a:cubicBezTo>
                <a:cubicBezTo>
                  <a:pt x="0" y="501"/>
                  <a:pt x="16" y="531"/>
                  <a:pt x="60" y="531"/>
                </a:cubicBezTo>
                <a:lnTo>
                  <a:pt x="271" y="531"/>
                </a:lnTo>
                <a:close/>
              </a:path>
            </a:pathLst>
          </a:custGeom>
          <a:solidFill>
            <a:srgbClr val="ffffff"/>
          </a:solidFill>
          <a:ln w="14400">
            <a:noFill/>
          </a:ln>
          <a:effectLst>
            <a:outerShdw algn="t" blurRad="50800" dir="5400000" dist="381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4" name="CustomShape 12"/>
          <p:cNvSpPr/>
          <p:nvPr/>
        </p:nvSpPr>
        <p:spPr>
          <a:xfrm>
            <a:off x="6746760" y="2777040"/>
            <a:ext cx="2351160" cy="1786320"/>
          </a:xfrm>
          <a:custGeom>
            <a:avLst/>
            <a:gdLst/>
            <a:ahLst/>
            <a:rect l="l" t="t" r="r" b="b"/>
            <a:pathLst>
              <a:path w="701" h="531">
                <a:moveTo>
                  <a:pt x="271" y="531"/>
                </a:moveTo>
                <a:cubicBezTo>
                  <a:pt x="315" y="531"/>
                  <a:pt x="386" y="531"/>
                  <a:pt x="430" y="531"/>
                </a:cubicBezTo>
                <a:cubicBezTo>
                  <a:pt x="641" y="531"/>
                  <a:pt x="641" y="531"/>
                  <a:pt x="641" y="531"/>
                </a:cubicBezTo>
                <a:cubicBezTo>
                  <a:pt x="685" y="531"/>
                  <a:pt x="701" y="501"/>
                  <a:pt x="677" y="465"/>
                </a:cubicBezTo>
                <a:cubicBezTo>
                  <a:pt x="579" y="317"/>
                  <a:pt x="579" y="317"/>
                  <a:pt x="579" y="317"/>
                </a:cubicBezTo>
                <a:cubicBezTo>
                  <a:pt x="555" y="280"/>
                  <a:pt x="516" y="221"/>
                  <a:pt x="492" y="184"/>
                </a:cubicBezTo>
                <a:cubicBezTo>
                  <a:pt x="394" y="36"/>
                  <a:pt x="394" y="36"/>
                  <a:pt x="394" y="36"/>
                </a:cubicBezTo>
                <a:cubicBezTo>
                  <a:pt x="370" y="0"/>
                  <a:pt x="331" y="0"/>
                  <a:pt x="307" y="36"/>
                </a:cubicBezTo>
                <a:cubicBezTo>
                  <a:pt x="209" y="184"/>
                  <a:pt x="209" y="184"/>
                  <a:pt x="209" y="184"/>
                </a:cubicBezTo>
                <a:cubicBezTo>
                  <a:pt x="185" y="221"/>
                  <a:pt x="146" y="280"/>
                  <a:pt x="122" y="317"/>
                </a:cubicBezTo>
                <a:cubicBezTo>
                  <a:pt x="24" y="465"/>
                  <a:pt x="24" y="465"/>
                  <a:pt x="24" y="465"/>
                </a:cubicBezTo>
                <a:cubicBezTo>
                  <a:pt x="0" y="501"/>
                  <a:pt x="16" y="531"/>
                  <a:pt x="60" y="531"/>
                </a:cubicBezTo>
                <a:lnTo>
                  <a:pt x="271" y="531"/>
                </a:lnTo>
                <a:close/>
              </a:path>
            </a:pathLst>
          </a:custGeom>
          <a:solidFill>
            <a:srgbClr val="ffffff"/>
          </a:solidFill>
          <a:ln w="14400">
            <a:noFill/>
          </a:ln>
          <a:effectLst>
            <a:outerShdw algn="t" blurRad="50800" dir="5400000" dist="381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5" name="CustomShape 13"/>
          <p:cNvSpPr/>
          <p:nvPr/>
        </p:nvSpPr>
        <p:spPr>
          <a:xfrm>
            <a:off x="4917240" y="2806560"/>
            <a:ext cx="2355480" cy="1786320"/>
          </a:xfrm>
          <a:custGeom>
            <a:avLst/>
            <a:gdLst/>
            <a:ahLst/>
            <a:rect l="l" t="t" r="r" b="b"/>
            <a:pathLst>
              <a:path w="702" h="531">
                <a:moveTo>
                  <a:pt x="272" y="0"/>
                </a:moveTo>
                <a:cubicBezTo>
                  <a:pt x="315" y="0"/>
                  <a:pt x="387" y="0"/>
                  <a:pt x="430" y="0"/>
                </a:cubicBezTo>
                <a:cubicBezTo>
                  <a:pt x="642" y="0"/>
                  <a:pt x="642" y="0"/>
                  <a:pt x="642" y="0"/>
                </a:cubicBezTo>
                <a:cubicBezTo>
                  <a:pt x="685" y="0"/>
                  <a:pt x="702" y="29"/>
                  <a:pt x="678" y="66"/>
                </a:cubicBezTo>
                <a:cubicBezTo>
                  <a:pt x="580" y="214"/>
                  <a:pt x="580" y="214"/>
                  <a:pt x="580" y="214"/>
                </a:cubicBezTo>
                <a:cubicBezTo>
                  <a:pt x="556" y="251"/>
                  <a:pt x="516" y="310"/>
                  <a:pt x="492" y="347"/>
                </a:cubicBezTo>
                <a:cubicBezTo>
                  <a:pt x="395" y="495"/>
                  <a:pt x="395" y="495"/>
                  <a:pt x="395" y="495"/>
                </a:cubicBezTo>
                <a:cubicBezTo>
                  <a:pt x="371" y="531"/>
                  <a:pt x="331" y="531"/>
                  <a:pt x="307" y="495"/>
                </a:cubicBezTo>
                <a:cubicBezTo>
                  <a:pt x="210" y="347"/>
                  <a:pt x="210" y="347"/>
                  <a:pt x="210" y="347"/>
                </a:cubicBezTo>
                <a:cubicBezTo>
                  <a:pt x="186" y="310"/>
                  <a:pt x="146" y="251"/>
                  <a:pt x="122" y="214"/>
                </a:cubicBezTo>
                <a:cubicBezTo>
                  <a:pt x="24" y="66"/>
                  <a:pt x="24" y="66"/>
                  <a:pt x="24" y="66"/>
                </a:cubicBezTo>
                <a:cubicBezTo>
                  <a:pt x="0" y="29"/>
                  <a:pt x="17" y="0"/>
                  <a:pt x="60" y="0"/>
                </a:cubicBezTo>
                <a:lnTo>
                  <a:pt x="272" y="0"/>
                </a:lnTo>
                <a:close/>
              </a:path>
            </a:pathLst>
          </a:custGeom>
          <a:solidFill>
            <a:srgbClr val="ffffff"/>
          </a:solidFill>
          <a:ln w="14400">
            <a:noFill/>
          </a:ln>
          <a:effectLst>
            <a:outerShdw blurRad="50800" dir="16200000" dist="381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6" name="CustomShape 14"/>
          <p:cNvSpPr/>
          <p:nvPr/>
        </p:nvSpPr>
        <p:spPr>
          <a:xfrm>
            <a:off x="8571600" y="2806560"/>
            <a:ext cx="2355480" cy="1786320"/>
          </a:xfrm>
          <a:custGeom>
            <a:avLst/>
            <a:gdLst/>
            <a:ahLst/>
            <a:rect l="l" t="t" r="r" b="b"/>
            <a:pathLst>
              <a:path w="702" h="531">
                <a:moveTo>
                  <a:pt x="272" y="0"/>
                </a:moveTo>
                <a:cubicBezTo>
                  <a:pt x="315" y="0"/>
                  <a:pt x="387" y="0"/>
                  <a:pt x="430" y="0"/>
                </a:cubicBezTo>
                <a:cubicBezTo>
                  <a:pt x="642" y="0"/>
                  <a:pt x="642" y="0"/>
                  <a:pt x="642" y="0"/>
                </a:cubicBezTo>
                <a:cubicBezTo>
                  <a:pt x="685" y="0"/>
                  <a:pt x="702" y="29"/>
                  <a:pt x="678" y="66"/>
                </a:cubicBezTo>
                <a:cubicBezTo>
                  <a:pt x="580" y="214"/>
                  <a:pt x="580" y="214"/>
                  <a:pt x="580" y="214"/>
                </a:cubicBezTo>
                <a:cubicBezTo>
                  <a:pt x="556" y="251"/>
                  <a:pt x="516" y="310"/>
                  <a:pt x="492" y="347"/>
                </a:cubicBezTo>
                <a:cubicBezTo>
                  <a:pt x="395" y="495"/>
                  <a:pt x="395" y="495"/>
                  <a:pt x="395" y="495"/>
                </a:cubicBezTo>
                <a:cubicBezTo>
                  <a:pt x="371" y="531"/>
                  <a:pt x="331" y="531"/>
                  <a:pt x="307" y="495"/>
                </a:cubicBezTo>
                <a:cubicBezTo>
                  <a:pt x="210" y="347"/>
                  <a:pt x="210" y="347"/>
                  <a:pt x="210" y="347"/>
                </a:cubicBezTo>
                <a:cubicBezTo>
                  <a:pt x="186" y="310"/>
                  <a:pt x="146" y="251"/>
                  <a:pt x="122" y="214"/>
                </a:cubicBezTo>
                <a:cubicBezTo>
                  <a:pt x="24" y="66"/>
                  <a:pt x="24" y="66"/>
                  <a:pt x="24" y="66"/>
                </a:cubicBezTo>
                <a:cubicBezTo>
                  <a:pt x="0" y="29"/>
                  <a:pt x="17" y="0"/>
                  <a:pt x="60" y="0"/>
                </a:cubicBezTo>
                <a:lnTo>
                  <a:pt x="272" y="0"/>
                </a:lnTo>
                <a:close/>
              </a:path>
            </a:pathLst>
          </a:custGeom>
          <a:solidFill>
            <a:srgbClr val="ffffff"/>
          </a:solidFill>
          <a:ln w="14400">
            <a:noFill/>
          </a:ln>
          <a:effectLst>
            <a:outerShdw blurRad="50800" dir="16200000" dist="3816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7" name="CustomShape 15"/>
          <p:cNvSpPr/>
          <p:nvPr/>
        </p:nvSpPr>
        <p:spPr>
          <a:xfrm>
            <a:off x="3169080" y="2386440"/>
            <a:ext cx="2180880" cy="1423080"/>
          </a:xfrm>
          <a:custGeom>
            <a:avLst/>
            <a:gdLst/>
            <a:ahLst/>
            <a:rect l="l" t="t" r="r" b="b"/>
            <a:pathLst>
              <a:path w="650" h="423">
                <a:moveTo>
                  <a:pt x="327" y="0"/>
                </a:moveTo>
                <a:cubicBezTo>
                  <a:pt x="269" y="0"/>
                  <a:pt x="215" y="30"/>
                  <a:pt x="180" y="83"/>
                </a:cubicBezTo>
                <a:cubicBezTo>
                  <a:pt x="0" y="356"/>
                  <a:pt x="0" y="356"/>
                  <a:pt x="0" y="356"/>
                </a:cubicBezTo>
                <a:cubicBezTo>
                  <a:pt x="105" y="423"/>
                  <a:pt x="105" y="423"/>
                  <a:pt x="105" y="423"/>
                </a:cubicBezTo>
                <a:cubicBezTo>
                  <a:pt x="129" y="386"/>
                  <a:pt x="164" y="333"/>
                  <a:pt x="186" y="300"/>
                </a:cubicBezTo>
                <a:cubicBezTo>
                  <a:pt x="284" y="152"/>
                  <a:pt x="284" y="152"/>
                  <a:pt x="284" y="152"/>
                </a:cubicBezTo>
                <a:cubicBezTo>
                  <a:pt x="308" y="116"/>
                  <a:pt x="347" y="116"/>
                  <a:pt x="371" y="152"/>
                </a:cubicBezTo>
                <a:cubicBezTo>
                  <a:pt x="469" y="300"/>
                  <a:pt x="469" y="300"/>
                  <a:pt x="469" y="300"/>
                </a:cubicBezTo>
                <a:cubicBezTo>
                  <a:pt x="490" y="332"/>
                  <a:pt x="523" y="382"/>
                  <a:pt x="547" y="419"/>
                </a:cubicBezTo>
                <a:cubicBezTo>
                  <a:pt x="621" y="419"/>
                  <a:pt x="621" y="419"/>
                  <a:pt x="621" y="419"/>
                </a:cubicBezTo>
                <a:cubicBezTo>
                  <a:pt x="650" y="349"/>
                  <a:pt x="650" y="349"/>
                  <a:pt x="650" y="349"/>
                </a:cubicBezTo>
                <a:cubicBezTo>
                  <a:pt x="650" y="348"/>
                  <a:pt x="650" y="348"/>
                  <a:pt x="650" y="34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40" y="30"/>
                  <a:pt x="386" y="0"/>
                  <a:pt x="327" y="0"/>
                </a:cubicBezTo>
                <a:close/>
              </a:path>
            </a:pathLst>
          </a:custGeom>
          <a:solidFill>
            <a:srgbClr val="f6af2c"/>
          </a:solidFill>
          <a:ln w="144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16"/>
          <p:cNvSpPr/>
          <p:nvPr/>
        </p:nvSpPr>
        <p:spPr>
          <a:xfrm>
            <a:off x="8659800" y="3557520"/>
            <a:ext cx="2180880" cy="1418760"/>
          </a:xfrm>
          <a:custGeom>
            <a:avLst/>
            <a:gdLst/>
            <a:ahLst/>
            <a:rect l="l" t="t" r="r" b="b"/>
            <a:pathLst>
              <a:path w="650" h="422">
                <a:moveTo>
                  <a:pt x="619" y="6"/>
                </a:moveTo>
                <a:cubicBezTo>
                  <a:pt x="544" y="5"/>
                  <a:pt x="544" y="5"/>
                  <a:pt x="544" y="5"/>
                </a:cubicBezTo>
                <a:cubicBezTo>
                  <a:pt x="520" y="41"/>
                  <a:pt x="488" y="90"/>
                  <a:pt x="467" y="122"/>
                </a:cubicBezTo>
                <a:cubicBezTo>
                  <a:pt x="369" y="270"/>
                  <a:pt x="369" y="270"/>
                  <a:pt x="369" y="270"/>
                </a:cubicBezTo>
                <a:cubicBezTo>
                  <a:pt x="345" y="307"/>
                  <a:pt x="306" y="307"/>
                  <a:pt x="282" y="270"/>
                </a:cubicBezTo>
                <a:cubicBezTo>
                  <a:pt x="184" y="122"/>
                  <a:pt x="184" y="122"/>
                  <a:pt x="184" y="122"/>
                </a:cubicBezTo>
                <a:cubicBezTo>
                  <a:pt x="162" y="89"/>
                  <a:pt x="128" y="37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74" y="70"/>
                  <a:pt x="74" y="70"/>
                  <a:pt x="74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78" y="339"/>
                  <a:pt x="178" y="339"/>
                  <a:pt x="178" y="339"/>
                </a:cubicBezTo>
                <a:cubicBezTo>
                  <a:pt x="205" y="381"/>
                  <a:pt x="245" y="409"/>
                  <a:pt x="289" y="418"/>
                </a:cubicBezTo>
                <a:cubicBezTo>
                  <a:pt x="322" y="422"/>
                  <a:pt x="322" y="422"/>
                  <a:pt x="322" y="422"/>
                </a:cubicBezTo>
                <a:cubicBezTo>
                  <a:pt x="323" y="422"/>
                  <a:pt x="324" y="422"/>
                  <a:pt x="325" y="422"/>
                </a:cubicBezTo>
                <a:cubicBezTo>
                  <a:pt x="384" y="422"/>
                  <a:pt x="438" y="392"/>
                  <a:pt x="473" y="339"/>
                </a:cubicBezTo>
                <a:cubicBezTo>
                  <a:pt x="650" y="72"/>
                  <a:pt x="650" y="72"/>
                  <a:pt x="650" y="72"/>
                </a:cubicBezTo>
                <a:lnTo>
                  <a:pt x="619" y="6"/>
                </a:lnTo>
                <a:close/>
              </a:path>
            </a:pathLst>
          </a:custGeom>
          <a:solidFill>
            <a:srgbClr val="106460"/>
          </a:solidFill>
          <a:ln w="144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17"/>
          <p:cNvSpPr/>
          <p:nvPr/>
        </p:nvSpPr>
        <p:spPr>
          <a:xfrm>
            <a:off x="6823440" y="2382480"/>
            <a:ext cx="2180880" cy="1420200"/>
          </a:xfrm>
          <a:custGeom>
            <a:avLst/>
            <a:gdLst/>
            <a:ahLst/>
            <a:rect l="l" t="t" r="r" b="b"/>
            <a:pathLst>
              <a:path w="650" h="422">
                <a:moveTo>
                  <a:pt x="327" y="0"/>
                </a:moveTo>
                <a:cubicBezTo>
                  <a:pt x="268" y="0"/>
                  <a:pt x="214" y="30"/>
                  <a:pt x="179" y="83"/>
                </a:cubicBezTo>
                <a:cubicBezTo>
                  <a:pt x="0" y="356"/>
                  <a:pt x="0" y="356"/>
                  <a:pt x="0" y="356"/>
                </a:cubicBezTo>
                <a:cubicBezTo>
                  <a:pt x="105" y="422"/>
                  <a:pt x="105" y="422"/>
                  <a:pt x="105" y="422"/>
                </a:cubicBezTo>
                <a:cubicBezTo>
                  <a:pt x="129" y="386"/>
                  <a:pt x="164" y="333"/>
                  <a:pt x="186" y="300"/>
                </a:cubicBezTo>
                <a:cubicBezTo>
                  <a:pt x="284" y="152"/>
                  <a:pt x="284" y="152"/>
                  <a:pt x="284" y="152"/>
                </a:cubicBezTo>
                <a:cubicBezTo>
                  <a:pt x="308" y="115"/>
                  <a:pt x="347" y="115"/>
                  <a:pt x="371" y="152"/>
                </a:cubicBezTo>
                <a:cubicBezTo>
                  <a:pt x="469" y="300"/>
                  <a:pt x="469" y="300"/>
                  <a:pt x="469" y="300"/>
                </a:cubicBezTo>
                <a:cubicBezTo>
                  <a:pt x="490" y="332"/>
                  <a:pt x="523" y="382"/>
                  <a:pt x="547" y="419"/>
                </a:cubicBezTo>
                <a:cubicBezTo>
                  <a:pt x="620" y="419"/>
                  <a:pt x="620" y="419"/>
                  <a:pt x="620" y="419"/>
                </a:cubicBezTo>
                <a:cubicBezTo>
                  <a:pt x="650" y="348"/>
                  <a:pt x="650" y="348"/>
                  <a:pt x="650" y="348"/>
                </a:cubicBezTo>
                <a:cubicBezTo>
                  <a:pt x="650" y="348"/>
                  <a:pt x="650" y="348"/>
                  <a:pt x="650" y="348"/>
                </a:cubicBezTo>
                <a:cubicBezTo>
                  <a:pt x="475" y="83"/>
                  <a:pt x="475" y="83"/>
                  <a:pt x="475" y="83"/>
                </a:cubicBezTo>
                <a:cubicBezTo>
                  <a:pt x="440" y="30"/>
                  <a:pt x="386" y="0"/>
                  <a:pt x="327" y="0"/>
                </a:cubicBezTo>
                <a:close/>
              </a:path>
            </a:pathLst>
          </a:custGeom>
          <a:solidFill>
            <a:srgbClr val="ba2024"/>
          </a:solidFill>
          <a:ln w="144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18"/>
          <p:cNvSpPr/>
          <p:nvPr/>
        </p:nvSpPr>
        <p:spPr>
          <a:xfrm>
            <a:off x="1351080" y="3562920"/>
            <a:ext cx="2176560" cy="1420200"/>
          </a:xfrm>
          <a:custGeom>
            <a:avLst/>
            <a:gdLst/>
            <a:ahLst/>
            <a:rect l="l" t="t" r="r" b="b"/>
            <a:pathLst>
              <a:path w="649" h="422">
                <a:moveTo>
                  <a:pt x="619" y="5"/>
                </a:moveTo>
                <a:cubicBezTo>
                  <a:pt x="544" y="4"/>
                  <a:pt x="544" y="4"/>
                  <a:pt x="544" y="4"/>
                </a:cubicBezTo>
                <a:cubicBezTo>
                  <a:pt x="520" y="40"/>
                  <a:pt x="487" y="90"/>
                  <a:pt x="466" y="122"/>
                </a:cubicBezTo>
                <a:cubicBezTo>
                  <a:pt x="369" y="270"/>
                  <a:pt x="369" y="270"/>
                  <a:pt x="369" y="270"/>
                </a:cubicBezTo>
                <a:cubicBezTo>
                  <a:pt x="345" y="306"/>
                  <a:pt x="305" y="306"/>
                  <a:pt x="281" y="270"/>
                </a:cubicBezTo>
                <a:cubicBezTo>
                  <a:pt x="184" y="122"/>
                  <a:pt x="184" y="122"/>
                  <a:pt x="184" y="122"/>
                </a:cubicBezTo>
                <a:cubicBezTo>
                  <a:pt x="162" y="89"/>
                  <a:pt x="127" y="36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73" y="70"/>
                  <a:pt x="73" y="70"/>
                  <a:pt x="73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77" y="338"/>
                  <a:pt x="177" y="338"/>
                  <a:pt x="177" y="338"/>
                </a:cubicBezTo>
                <a:cubicBezTo>
                  <a:pt x="205" y="380"/>
                  <a:pt x="244" y="408"/>
                  <a:pt x="289" y="418"/>
                </a:cubicBezTo>
                <a:cubicBezTo>
                  <a:pt x="321" y="422"/>
                  <a:pt x="321" y="422"/>
                  <a:pt x="321" y="422"/>
                </a:cubicBezTo>
                <a:cubicBezTo>
                  <a:pt x="323" y="422"/>
                  <a:pt x="324" y="422"/>
                  <a:pt x="325" y="422"/>
                </a:cubicBezTo>
                <a:cubicBezTo>
                  <a:pt x="384" y="422"/>
                  <a:pt x="438" y="391"/>
                  <a:pt x="473" y="338"/>
                </a:cubicBezTo>
                <a:cubicBezTo>
                  <a:pt x="649" y="71"/>
                  <a:pt x="649" y="71"/>
                  <a:pt x="649" y="71"/>
                </a:cubicBezTo>
                <a:lnTo>
                  <a:pt x="619" y="5"/>
                </a:lnTo>
                <a:close/>
              </a:path>
            </a:pathLst>
          </a:custGeom>
          <a:solidFill>
            <a:srgbClr val="1aa39b"/>
          </a:solidFill>
          <a:ln w="144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19"/>
          <p:cNvSpPr/>
          <p:nvPr/>
        </p:nvSpPr>
        <p:spPr>
          <a:xfrm>
            <a:off x="5005440" y="3557520"/>
            <a:ext cx="2176560" cy="1418760"/>
          </a:xfrm>
          <a:custGeom>
            <a:avLst/>
            <a:gdLst/>
            <a:ahLst/>
            <a:rect l="l" t="t" r="r" b="b"/>
            <a:pathLst>
              <a:path w="649" h="422">
                <a:moveTo>
                  <a:pt x="618" y="6"/>
                </a:moveTo>
                <a:cubicBezTo>
                  <a:pt x="544" y="5"/>
                  <a:pt x="544" y="5"/>
                  <a:pt x="544" y="5"/>
                </a:cubicBezTo>
                <a:cubicBezTo>
                  <a:pt x="520" y="41"/>
                  <a:pt x="487" y="90"/>
                  <a:pt x="466" y="122"/>
                </a:cubicBezTo>
                <a:cubicBezTo>
                  <a:pt x="369" y="270"/>
                  <a:pt x="369" y="270"/>
                  <a:pt x="369" y="270"/>
                </a:cubicBezTo>
                <a:cubicBezTo>
                  <a:pt x="344" y="307"/>
                  <a:pt x="305" y="307"/>
                  <a:pt x="281" y="270"/>
                </a:cubicBezTo>
                <a:cubicBezTo>
                  <a:pt x="183" y="122"/>
                  <a:pt x="183" y="122"/>
                  <a:pt x="183" y="122"/>
                </a:cubicBezTo>
                <a:cubicBezTo>
                  <a:pt x="162" y="89"/>
                  <a:pt x="127" y="37"/>
                  <a:pt x="10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73" y="70"/>
                  <a:pt x="73" y="70"/>
                  <a:pt x="73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77" y="339"/>
                  <a:pt x="177" y="339"/>
                  <a:pt x="177" y="339"/>
                </a:cubicBezTo>
                <a:cubicBezTo>
                  <a:pt x="205" y="381"/>
                  <a:pt x="244" y="409"/>
                  <a:pt x="288" y="418"/>
                </a:cubicBezTo>
                <a:cubicBezTo>
                  <a:pt x="321" y="422"/>
                  <a:pt x="321" y="422"/>
                  <a:pt x="321" y="422"/>
                </a:cubicBezTo>
                <a:cubicBezTo>
                  <a:pt x="322" y="422"/>
                  <a:pt x="324" y="422"/>
                  <a:pt x="325" y="422"/>
                </a:cubicBezTo>
                <a:cubicBezTo>
                  <a:pt x="384" y="422"/>
                  <a:pt x="438" y="392"/>
                  <a:pt x="473" y="339"/>
                </a:cubicBezTo>
                <a:cubicBezTo>
                  <a:pt x="649" y="72"/>
                  <a:pt x="649" y="72"/>
                  <a:pt x="649" y="72"/>
                </a:cubicBezTo>
                <a:lnTo>
                  <a:pt x="618" y="6"/>
                </a:lnTo>
                <a:close/>
              </a:path>
            </a:pathLst>
          </a:custGeom>
          <a:solidFill>
            <a:srgbClr val="e26530"/>
          </a:solidFill>
          <a:ln w="144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02" name="Group 20"/>
          <p:cNvGrpSpPr/>
          <p:nvPr/>
        </p:nvGrpSpPr>
        <p:grpSpPr>
          <a:xfrm>
            <a:off x="2144520" y="1937520"/>
            <a:ext cx="594000" cy="444600"/>
            <a:chOff x="2144520" y="1937520"/>
            <a:chExt cx="594000" cy="444600"/>
          </a:xfrm>
        </p:grpSpPr>
        <p:sp>
          <p:nvSpPr>
            <p:cNvPr id="803" name="Line 21"/>
            <p:cNvSpPr/>
            <p:nvPr/>
          </p:nvSpPr>
          <p:spPr>
            <a:xfrm>
              <a:off x="2441520" y="1937520"/>
              <a:ext cx="360" cy="444600"/>
            </a:xfrm>
            <a:prstGeom prst="line">
              <a:avLst/>
            </a:prstGeom>
            <a:ln w="12600">
              <a:solidFill>
                <a:srgbClr val="59595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Line 22"/>
            <p:cNvSpPr/>
            <p:nvPr/>
          </p:nvSpPr>
          <p:spPr>
            <a:xfrm>
              <a:off x="2144520" y="1937520"/>
              <a:ext cx="594000" cy="360"/>
            </a:xfrm>
            <a:prstGeom prst="line">
              <a:avLst/>
            </a:prstGeom>
            <a:ln w="12600">
              <a:solidFill>
                <a:srgbClr val="59595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5" name="CustomShape 23"/>
          <p:cNvSpPr/>
          <p:nvPr/>
        </p:nvSpPr>
        <p:spPr>
          <a:xfrm>
            <a:off x="911160" y="1353600"/>
            <a:ext cx="3061080" cy="4266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806" name="Group 24"/>
          <p:cNvGrpSpPr/>
          <p:nvPr/>
        </p:nvGrpSpPr>
        <p:grpSpPr>
          <a:xfrm>
            <a:off x="5798880" y="1937520"/>
            <a:ext cx="594000" cy="444600"/>
            <a:chOff x="5798880" y="1937520"/>
            <a:chExt cx="594000" cy="444600"/>
          </a:xfrm>
        </p:grpSpPr>
        <p:sp>
          <p:nvSpPr>
            <p:cNvPr id="807" name="Line 25"/>
            <p:cNvSpPr/>
            <p:nvPr/>
          </p:nvSpPr>
          <p:spPr>
            <a:xfrm>
              <a:off x="6095880" y="1937520"/>
              <a:ext cx="360" cy="444600"/>
            </a:xfrm>
            <a:prstGeom prst="line">
              <a:avLst/>
            </a:prstGeom>
            <a:ln w="12600">
              <a:solidFill>
                <a:srgbClr val="59595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Line 26"/>
            <p:cNvSpPr/>
            <p:nvPr/>
          </p:nvSpPr>
          <p:spPr>
            <a:xfrm>
              <a:off x="5798880" y="1937520"/>
              <a:ext cx="594000" cy="360"/>
            </a:xfrm>
            <a:prstGeom prst="line">
              <a:avLst/>
            </a:prstGeom>
            <a:ln w="12600">
              <a:solidFill>
                <a:srgbClr val="59595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9" name="CustomShape 27"/>
          <p:cNvSpPr/>
          <p:nvPr/>
        </p:nvSpPr>
        <p:spPr>
          <a:xfrm>
            <a:off x="4565160" y="1353600"/>
            <a:ext cx="3061080" cy="4266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810" name="Group 28"/>
          <p:cNvGrpSpPr/>
          <p:nvPr/>
        </p:nvGrpSpPr>
        <p:grpSpPr>
          <a:xfrm>
            <a:off x="9452880" y="1937520"/>
            <a:ext cx="594360" cy="444600"/>
            <a:chOff x="9452880" y="1937520"/>
            <a:chExt cx="594360" cy="444600"/>
          </a:xfrm>
        </p:grpSpPr>
        <p:sp>
          <p:nvSpPr>
            <p:cNvPr id="811" name="Line 29"/>
            <p:cNvSpPr/>
            <p:nvPr/>
          </p:nvSpPr>
          <p:spPr>
            <a:xfrm>
              <a:off x="9750240" y="1937520"/>
              <a:ext cx="360" cy="444600"/>
            </a:xfrm>
            <a:prstGeom prst="line">
              <a:avLst/>
            </a:prstGeom>
            <a:ln w="12600">
              <a:solidFill>
                <a:srgbClr val="59595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Line 30"/>
            <p:cNvSpPr/>
            <p:nvPr/>
          </p:nvSpPr>
          <p:spPr>
            <a:xfrm>
              <a:off x="9452880" y="1937520"/>
              <a:ext cx="594360" cy="360"/>
            </a:xfrm>
            <a:prstGeom prst="line">
              <a:avLst/>
            </a:prstGeom>
            <a:ln w="12600">
              <a:solidFill>
                <a:srgbClr val="59595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3" name="CustomShape 31"/>
          <p:cNvSpPr/>
          <p:nvPr/>
        </p:nvSpPr>
        <p:spPr>
          <a:xfrm>
            <a:off x="8219520" y="1353600"/>
            <a:ext cx="3061080" cy="4266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814" name="Group 32"/>
          <p:cNvGrpSpPr/>
          <p:nvPr/>
        </p:nvGrpSpPr>
        <p:grpSpPr>
          <a:xfrm>
            <a:off x="3970800" y="4985280"/>
            <a:ext cx="594360" cy="444960"/>
            <a:chOff x="3970800" y="4985280"/>
            <a:chExt cx="594360" cy="444960"/>
          </a:xfrm>
        </p:grpSpPr>
        <p:sp>
          <p:nvSpPr>
            <p:cNvPr id="815" name="Line 33"/>
            <p:cNvSpPr/>
            <p:nvPr/>
          </p:nvSpPr>
          <p:spPr>
            <a:xfrm flipV="1">
              <a:off x="4268160" y="4985280"/>
              <a:ext cx="360" cy="444600"/>
            </a:xfrm>
            <a:prstGeom prst="line">
              <a:avLst/>
            </a:prstGeom>
            <a:ln w="12600">
              <a:solidFill>
                <a:srgbClr val="59595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Line 34"/>
            <p:cNvSpPr/>
            <p:nvPr/>
          </p:nvSpPr>
          <p:spPr>
            <a:xfrm>
              <a:off x="3970800" y="5429880"/>
              <a:ext cx="594360" cy="360"/>
            </a:xfrm>
            <a:prstGeom prst="line">
              <a:avLst/>
            </a:prstGeom>
            <a:ln w="12600">
              <a:solidFill>
                <a:srgbClr val="59595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7" name="CustomShape 35"/>
          <p:cNvSpPr/>
          <p:nvPr/>
        </p:nvSpPr>
        <p:spPr>
          <a:xfrm>
            <a:off x="2737440" y="5538960"/>
            <a:ext cx="3061080" cy="4266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818" name="Group 36"/>
          <p:cNvGrpSpPr/>
          <p:nvPr/>
        </p:nvGrpSpPr>
        <p:grpSpPr>
          <a:xfrm>
            <a:off x="7625160" y="4985280"/>
            <a:ext cx="594000" cy="444960"/>
            <a:chOff x="7625160" y="4985280"/>
            <a:chExt cx="594000" cy="444960"/>
          </a:xfrm>
        </p:grpSpPr>
        <p:sp>
          <p:nvSpPr>
            <p:cNvPr id="819" name="Line 37"/>
            <p:cNvSpPr/>
            <p:nvPr/>
          </p:nvSpPr>
          <p:spPr>
            <a:xfrm flipV="1">
              <a:off x="7922160" y="4985280"/>
              <a:ext cx="360" cy="444600"/>
            </a:xfrm>
            <a:prstGeom prst="line">
              <a:avLst/>
            </a:prstGeom>
            <a:ln w="12600">
              <a:solidFill>
                <a:srgbClr val="59595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Line 38"/>
            <p:cNvSpPr/>
            <p:nvPr/>
          </p:nvSpPr>
          <p:spPr>
            <a:xfrm>
              <a:off x="7625160" y="5429880"/>
              <a:ext cx="594000" cy="360"/>
            </a:xfrm>
            <a:prstGeom prst="line">
              <a:avLst/>
            </a:prstGeom>
            <a:ln w="12600">
              <a:solidFill>
                <a:srgbClr val="59595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1" name="CustomShape 39"/>
          <p:cNvSpPr/>
          <p:nvPr/>
        </p:nvSpPr>
        <p:spPr>
          <a:xfrm>
            <a:off x="6391800" y="5538960"/>
            <a:ext cx="3061080" cy="4266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Calibri"/>
              </a:rPr>
              <a:t>Lorem ipsum dolor sit amet, consectetur adipiscing elit. 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822" name="CustomShape 40"/>
          <p:cNvSpPr/>
          <p:nvPr/>
        </p:nvSpPr>
        <p:spPr>
          <a:xfrm>
            <a:off x="2251080" y="3204000"/>
            <a:ext cx="379440" cy="497880"/>
          </a:xfrm>
          <a:custGeom>
            <a:avLst/>
            <a:gdLst/>
            <a:ahLst/>
            <a:rect l="l" t="t" r="r" b="b"/>
            <a:pathLst>
              <a:path w="692" h="903">
                <a:moveTo>
                  <a:pt x="632" y="150"/>
                </a:moveTo>
                <a:lnTo>
                  <a:pt x="572" y="150"/>
                </a:lnTo>
                <a:lnTo>
                  <a:pt x="572" y="90"/>
                </a:lnTo>
                <a:lnTo>
                  <a:pt x="332" y="90"/>
                </a:lnTo>
                <a:lnTo>
                  <a:pt x="332" y="150"/>
                </a:lnTo>
                <a:lnTo>
                  <a:pt x="91" y="150"/>
                </a:lnTo>
                <a:lnTo>
                  <a:pt x="84" y="150"/>
                </a:lnTo>
                <a:lnTo>
                  <a:pt x="79" y="149"/>
                </a:lnTo>
                <a:lnTo>
                  <a:pt x="72" y="147"/>
                </a:lnTo>
                <a:lnTo>
                  <a:pt x="67" y="146"/>
                </a:lnTo>
                <a:lnTo>
                  <a:pt x="62" y="143"/>
                </a:lnTo>
                <a:lnTo>
                  <a:pt x="56" y="140"/>
                </a:lnTo>
                <a:lnTo>
                  <a:pt x="52" y="136"/>
                </a:lnTo>
                <a:lnTo>
                  <a:pt x="48" y="133"/>
                </a:lnTo>
                <a:lnTo>
                  <a:pt x="44" y="129"/>
                </a:lnTo>
                <a:lnTo>
                  <a:pt x="40" y="124"/>
                </a:lnTo>
                <a:lnTo>
                  <a:pt x="38" y="119"/>
                </a:lnTo>
                <a:lnTo>
                  <a:pt x="35" y="114"/>
                </a:lnTo>
                <a:lnTo>
                  <a:pt x="33" y="109"/>
                </a:lnTo>
                <a:lnTo>
                  <a:pt x="32" y="102"/>
                </a:lnTo>
                <a:lnTo>
                  <a:pt x="30" y="97"/>
                </a:lnTo>
                <a:lnTo>
                  <a:pt x="30" y="90"/>
                </a:lnTo>
                <a:lnTo>
                  <a:pt x="30" y="84"/>
                </a:lnTo>
                <a:lnTo>
                  <a:pt x="32" y="77"/>
                </a:lnTo>
                <a:lnTo>
                  <a:pt x="33" y="72"/>
                </a:lnTo>
                <a:lnTo>
                  <a:pt x="35" y="67"/>
                </a:lnTo>
                <a:lnTo>
                  <a:pt x="38" y="61"/>
                </a:lnTo>
                <a:lnTo>
                  <a:pt x="40" y="56"/>
                </a:lnTo>
                <a:lnTo>
                  <a:pt x="44" y="52"/>
                </a:lnTo>
                <a:lnTo>
                  <a:pt x="48" y="47"/>
                </a:lnTo>
                <a:lnTo>
                  <a:pt x="52" y="43"/>
                </a:lnTo>
                <a:lnTo>
                  <a:pt x="56" y="40"/>
                </a:lnTo>
                <a:lnTo>
                  <a:pt x="62" y="37"/>
                </a:lnTo>
                <a:lnTo>
                  <a:pt x="67" y="35"/>
                </a:lnTo>
                <a:lnTo>
                  <a:pt x="72" y="32"/>
                </a:lnTo>
                <a:lnTo>
                  <a:pt x="79" y="31"/>
                </a:lnTo>
                <a:lnTo>
                  <a:pt x="84" y="30"/>
                </a:lnTo>
                <a:lnTo>
                  <a:pt x="91" y="30"/>
                </a:lnTo>
                <a:lnTo>
                  <a:pt x="632" y="30"/>
                </a:lnTo>
                <a:lnTo>
                  <a:pt x="632" y="150"/>
                </a:lnTo>
                <a:close/>
                <a:moveTo>
                  <a:pt x="542" y="535"/>
                </a:moveTo>
                <a:lnTo>
                  <a:pt x="452" y="445"/>
                </a:lnTo>
                <a:lnTo>
                  <a:pt x="362" y="535"/>
                </a:lnTo>
                <a:lnTo>
                  <a:pt x="362" y="120"/>
                </a:lnTo>
                <a:lnTo>
                  <a:pt x="542" y="120"/>
                </a:lnTo>
                <a:lnTo>
                  <a:pt x="542" y="535"/>
                </a:lnTo>
                <a:close/>
                <a:moveTo>
                  <a:pt x="677" y="150"/>
                </a:moveTo>
                <a:lnTo>
                  <a:pt x="662" y="150"/>
                </a:lnTo>
                <a:lnTo>
                  <a:pt x="662" y="15"/>
                </a:lnTo>
                <a:lnTo>
                  <a:pt x="662" y="12"/>
                </a:lnTo>
                <a:lnTo>
                  <a:pt x="661" y="9"/>
                </a:lnTo>
                <a:lnTo>
                  <a:pt x="660" y="7"/>
                </a:lnTo>
                <a:lnTo>
                  <a:pt x="658" y="5"/>
                </a:lnTo>
                <a:lnTo>
                  <a:pt x="656" y="2"/>
                </a:lnTo>
                <a:lnTo>
                  <a:pt x="654" y="1"/>
                </a:lnTo>
                <a:lnTo>
                  <a:pt x="650" y="0"/>
                </a:lnTo>
                <a:lnTo>
                  <a:pt x="647" y="0"/>
                </a:lnTo>
                <a:lnTo>
                  <a:pt x="91" y="0"/>
                </a:lnTo>
                <a:lnTo>
                  <a:pt x="81" y="0"/>
                </a:lnTo>
                <a:lnTo>
                  <a:pt x="72" y="1"/>
                </a:lnTo>
                <a:lnTo>
                  <a:pt x="64" y="3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6" y="26"/>
                </a:lnTo>
                <a:lnTo>
                  <a:pt x="21" y="32"/>
                </a:lnTo>
                <a:lnTo>
                  <a:pt x="15" y="39"/>
                </a:lnTo>
                <a:lnTo>
                  <a:pt x="11" y="46"/>
                </a:lnTo>
                <a:lnTo>
                  <a:pt x="7" y="55"/>
                </a:lnTo>
                <a:lnTo>
                  <a:pt x="5" y="62"/>
                </a:lnTo>
                <a:lnTo>
                  <a:pt x="3" y="72"/>
                </a:lnTo>
                <a:lnTo>
                  <a:pt x="0" y="81"/>
                </a:lnTo>
                <a:lnTo>
                  <a:pt x="0" y="90"/>
                </a:lnTo>
                <a:lnTo>
                  <a:pt x="0" y="812"/>
                </a:lnTo>
                <a:lnTo>
                  <a:pt x="0" y="822"/>
                </a:lnTo>
                <a:lnTo>
                  <a:pt x="3" y="831"/>
                </a:lnTo>
                <a:lnTo>
                  <a:pt x="5" y="840"/>
                </a:lnTo>
                <a:lnTo>
                  <a:pt x="7" y="848"/>
                </a:lnTo>
                <a:lnTo>
                  <a:pt x="11" y="856"/>
                </a:lnTo>
                <a:lnTo>
                  <a:pt x="15" y="864"/>
                </a:lnTo>
                <a:lnTo>
                  <a:pt x="21" y="870"/>
                </a:lnTo>
                <a:lnTo>
                  <a:pt x="26" y="877"/>
                </a:lnTo>
                <a:lnTo>
                  <a:pt x="33" y="883"/>
                </a:lnTo>
                <a:lnTo>
                  <a:pt x="40" y="887"/>
                </a:lnTo>
                <a:lnTo>
                  <a:pt x="48" y="893"/>
                </a:lnTo>
                <a:lnTo>
                  <a:pt x="55" y="896"/>
                </a:lnTo>
                <a:lnTo>
                  <a:pt x="64" y="899"/>
                </a:lnTo>
                <a:lnTo>
                  <a:pt x="72" y="901"/>
                </a:lnTo>
                <a:lnTo>
                  <a:pt x="81" y="902"/>
                </a:lnTo>
                <a:lnTo>
                  <a:pt x="91" y="903"/>
                </a:lnTo>
                <a:lnTo>
                  <a:pt x="677" y="903"/>
                </a:lnTo>
                <a:lnTo>
                  <a:pt x="680" y="902"/>
                </a:lnTo>
                <a:lnTo>
                  <a:pt x="684" y="902"/>
                </a:lnTo>
                <a:lnTo>
                  <a:pt x="686" y="900"/>
                </a:lnTo>
                <a:lnTo>
                  <a:pt x="688" y="899"/>
                </a:lnTo>
                <a:lnTo>
                  <a:pt x="690" y="896"/>
                </a:lnTo>
                <a:lnTo>
                  <a:pt x="691" y="894"/>
                </a:lnTo>
                <a:lnTo>
                  <a:pt x="692" y="890"/>
                </a:lnTo>
                <a:lnTo>
                  <a:pt x="692" y="888"/>
                </a:lnTo>
                <a:lnTo>
                  <a:pt x="692" y="165"/>
                </a:lnTo>
                <a:lnTo>
                  <a:pt x="692" y="162"/>
                </a:lnTo>
                <a:lnTo>
                  <a:pt x="691" y="159"/>
                </a:lnTo>
                <a:lnTo>
                  <a:pt x="690" y="157"/>
                </a:lnTo>
                <a:lnTo>
                  <a:pt x="688" y="155"/>
                </a:lnTo>
                <a:lnTo>
                  <a:pt x="686" y="153"/>
                </a:lnTo>
                <a:lnTo>
                  <a:pt x="684" y="151"/>
                </a:lnTo>
                <a:lnTo>
                  <a:pt x="680" y="150"/>
                </a:lnTo>
                <a:lnTo>
                  <a:pt x="677" y="150"/>
                </a:lnTo>
                <a:close/>
              </a:path>
            </a:pathLst>
          </a:custGeom>
          <a:solidFill>
            <a:srgbClr val="178d8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41"/>
          <p:cNvSpPr/>
          <p:nvPr/>
        </p:nvSpPr>
        <p:spPr>
          <a:xfrm>
            <a:off x="4021920" y="3659760"/>
            <a:ext cx="492480" cy="429120"/>
          </a:xfrm>
          <a:custGeom>
            <a:avLst/>
            <a:gdLst/>
            <a:ahLst/>
            <a:rect l="l" t="t" r="r" b="b"/>
            <a:pathLst>
              <a:path w="719" h="623">
                <a:moveTo>
                  <a:pt x="363" y="404"/>
                </a:moveTo>
                <a:lnTo>
                  <a:pt x="362" y="405"/>
                </a:lnTo>
                <a:lnTo>
                  <a:pt x="360" y="405"/>
                </a:lnTo>
                <a:lnTo>
                  <a:pt x="359" y="405"/>
                </a:lnTo>
                <a:lnTo>
                  <a:pt x="356" y="404"/>
                </a:lnTo>
                <a:lnTo>
                  <a:pt x="347" y="397"/>
                </a:lnTo>
                <a:lnTo>
                  <a:pt x="328" y="382"/>
                </a:lnTo>
                <a:lnTo>
                  <a:pt x="300" y="358"/>
                </a:lnTo>
                <a:lnTo>
                  <a:pt x="269" y="329"/>
                </a:lnTo>
                <a:lnTo>
                  <a:pt x="254" y="313"/>
                </a:lnTo>
                <a:lnTo>
                  <a:pt x="240" y="296"/>
                </a:lnTo>
                <a:lnTo>
                  <a:pt x="225" y="278"/>
                </a:lnTo>
                <a:lnTo>
                  <a:pt x="213" y="260"/>
                </a:lnTo>
                <a:lnTo>
                  <a:pt x="203" y="243"/>
                </a:lnTo>
                <a:lnTo>
                  <a:pt x="194" y="225"/>
                </a:lnTo>
                <a:lnTo>
                  <a:pt x="192" y="215"/>
                </a:lnTo>
                <a:lnTo>
                  <a:pt x="190" y="207"/>
                </a:lnTo>
                <a:lnTo>
                  <a:pt x="188" y="197"/>
                </a:lnTo>
                <a:lnTo>
                  <a:pt x="187" y="189"/>
                </a:lnTo>
                <a:lnTo>
                  <a:pt x="188" y="178"/>
                </a:lnTo>
                <a:lnTo>
                  <a:pt x="190" y="168"/>
                </a:lnTo>
                <a:lnTo>
                  <a:pt x="192" y="157"/>
                </a:lnTo>
                <a:lnTo>
                  <a:pt x="196" y="149"/>
                </a:lnTo>
                <a:lnTo>
                  <a:pt x="199" y="139"/>
                </a:lnTo>
                <a:lnTo>
                  <a:pt x="204" y="132"/>
                </a:lnTo>
                <a:lnTo>
                  <a:pt x="210" y="124"/>
                </a:lnTo>
                <a:lnTo>
                  <a:pt x="216" y="118"/>
                </a:lnTo>
                <a:lnTo>
                  <a:pt x="222" y="112"/>
                </a:lnTo>
                <a:lnTo>
                  <a:pt x="229" y="106"/>
                </a:lnTo>
                <a:lnTo>
                  <a:pt x="236" y="102"/>
                </a:lnTo>
                <a:lnTo>
                  <a:pt x="244" y="99"/>
                </a:lnTo>
                <a:lnTo>
                  <a:pt x="251" y="95"/>
                </a:lnTo>
                <a:lnTo>
                  <a:pt x="260" y="93"/>
                </a:lnTo>
                <a:lnTo>
                  <a:pt x="268" y="91"/>
                </a:lnTo>
                <a:lnTo>
                  <a:pt x="276" y="91"/>
                </a:lnTo>
                <a:lnTo>
                  <a:pt x="287" y="93"/>
                </a:lnTo>
                <a:lnTo>
                  <a:pt x="299" y="95"/>
                </a:lnTo>
                <a:lnTo>
                  <a:pt x="311" y="100"/>
                </a:lnTo>
                <a:lnTo>
                  <a:pt x="322" y="107"/>
                </a:lnTo>
                <a:lnTo>
                  <a:pt x="334" y="115"/>
                </a:lnTo>
                <a:lnTo>
                  <a:pt x="343" y="127"/>
                </a:lnTo>
                <a:lnTo>
                  <a:pt x="348" y="134"/>
                </a:lnTo>
                <a:lnTo>
                  <a:pt x="353" y="141"/>
                </a:lnTo>
                <a:lnTo>
                  <a:pt x="356" y="150"/>
                </a:lnTo>
                <a:lnTo>
                  <a:pt x="360" y="158"/>
                </a:lnTo>
                <a:lnTo>
                  <a:pt x="363" y="150"/>
                </a:lnTo>
                <a:lnTo>
                  <a:pt x="368" y="141"/>
                </a:lnTo>
                <a:lnTo>
                  <a:pt x="372" y="134"/>
                </a:lnTo>
                <a:lnTo>
                  <a:pt x="376" y="127"/>
                </a:lnTo>
                <a:lnTo>
                  <a:pt x="387" y="115"/>
                </a:lnTo>
                <a:lnTo>
                  <a:pt x="398" y="107"/>
                </a:lnTo>
                <a:lnTo>
                  <a:pt x="408" y="100"/>
                </a:lnTo>
                <a:lnTo>
                  <a:pt x="420" y="95"/>
                </a:lnTo>
                <a:lnTo>
                  <a:pt x="432" y="93"/>
                </a:lnTo>
                <a:lnTo>
                  <a:pt x="444" y="91"/>
                </a:lnTo>
                <a:lnTo>
                  <a:pt x="451" y="91"/>
                </a:lnTo>
                <a:lnTo>
                  <a:pt x="460" y="93"/>
                </a:lnTo>
                <a:lnTo>
                  <a:pt x="468" y="95"/>
                </a:lnTo>
                <a:lnTo>
                  <a:pt x="476" y="99"/>
                </a:lnTo>
                <a:lnTo>
                  <a:pt x="483" y="102"/>
                </a:lnTo>
                <a:lnTo>
                  <a:pt x="491" y="106"/>
                </a:lnTo>
                <a:lnTo>
                  <a:pt x="498" y="112"/>
                </a:lnTo>
                <a:lnTo>
                  <a:pt x="504" y="118"/>
                </a:lnTo>
                <a:lnTo>
                  <a:pt x="510" y="124"/>
                </a:lnTo>
                <a:lnTo>
                  <a:pt x="516" y="132"/>
                </a:lnTo>
                <a:lnTo>
                  <a:pt x="520" y="139"/>
                </a:lnTo>
                <a:lnTo>
                  <a:pt x="524" y="149"/>
                </a:lnTo>
                <a:lnTo>
                  <a:pt x="527" y="157"/>
                </a:lnTo>
                <a:lnTo>
                  <a:pt x="530" y="168"/>
                </a:lnTo>
                <a:lnTo>
                  <a:pt x="531" y="178"/>
                </a:lnTo>
                <a:lnTo>
                  <a:pt x="532" y="189"/>
                </a:lnTo>
                <a:lnTo>
                  <a:pt x="531" y="197"/>
                </a:lnTo>
                <a:lnTo>
                  <a:pt x="530" y="207"/>
                </a:lnTo>
                <a:lnTo>
                  <a:pt x="527" y="215"/>
                </a:lnTo>
                <a:lnTo>
                  <a:pt x="525" y="225"/>
                </a:lnTo>
                <a:lnTo>
                  <a:pt x="517" y="243"/>
                </a:lnTo>
                <a:lnTo>
                  <a:pt x="506" y="260"/>
                </a:lnTo>
                <a:lnTo>
                  <a:pt x="494" y="278"/>
                </a:lnTo>
                <a:lnTo>
                  <a:pt x="480" y="296"/>
                </a:lnTo>
                <a:lnTo>
                  <a:pt x="466" y="313"/>
                </a:lnTo>
                <a:lnTo>
                  <a:pt x="450" y="329"/>
                </a:lnTo>
                <a:lnTo>
                  <a:pt x="419" y="358"/>
                </a:lnTo>
                <a:lnTo>
                  <a:pt x="393" y="382"/>
                </a:lnTo>
                <a:lnTo>
                  <a:pt x="373" y="397"/>
                </a:lnTo>
                <a:lnTo>
                  <a:pt x="363" y="404"/>
                </a:lnTo>
                <a:lnTo>
                  <a:pt x="363" y="40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1"/>
                </a:lnTo>
                <a:lnTo>
                  <a:pt x="4" y="3"/>
                </a:lnTo>
                <a:lnTo>
                  <a:pt x="2" y="7"/>
                </a:lnTo>
                <a:lnTo>
                  <a:pt x="0" y="12"/>
                </a:lnTo>
                <a:lnTo>
                  <a:pt x="0" y="491"/>
                </a:lnTo>
                <a:lnTo>
                  <a:pt x="2" y="496"/>
                </a:lnTo>
                <a:lnTo>
                  <a:pt x="4" y="499"/>
                </a:lnTo>
                <a:lnTo>
                  <a:pt x="8" y="502"/>
                </a:lnTo>
                <a:lnTo>
                  <a:pt x="12" y="503"/>
                </a:lnTo>
                <a:lnTo>
                  <a:pt x="216" y="503"/>
                </a:lnTo>
                <a:lnTo>
                  <a:pt x="216" y="611"/>
                </a:lnTo>
                <a:lnTo>
                  <a:pt x="217" y="615"/>
                </a:lnTo>
                <a:lnTo>
                  <a:pt x="218" y="617"/>
                </a:lnTo>
                <a:lnTo>
                  <a:pt x="221" y="620"/>
                </a:lnTo>
                <a:lnTo>
                  <a:pt x="224" y="622"/>
                </a:lnTo>
                <a:lnTo>
                  <a:pt x="225" y="623"/>
                </a:lnTo>
                <a:lnTo>
                  <a:pt x="228" y="623"/>
                </a:lnTo>
                <a:lnTo>
                  <a:pt x="232" y="622"/>
                </a:lnTo>
                <a:lnTo>
                  <a:pt x="237" y="620"/>
                </a:lnTo>
                <a:lnTo>
                  <a:pt x="350" y="503"/>
                </a:lnTo>
                <a:lnTo>
                  <a:pt x="707" y="503"/>
                </a:lnTo>
                <a:lnTo>
                  <a:pt x="712" y="502"/>
                </a:lnTo>
                <a:lnTo>
                  <a:pt x="715" y="499"/>
                </a:lnTo>
                <a:lnTo>
                  <a:pt x="718" y="496"/>
                </a:lnTo>
                <a:lnTo>
                  <a:pt x="719" y="491"/>
                </a:lnTo>
                <a:lnTo>
                  <a:pt x="719" y="12"/>
                </a:lnTo>
                <a:lnTo>
                  <a:pt x="718" y="7"/>
                </a:lnTo>
                <a:lnTo>
                  <a:pt x="715" y="3"/>
                </a:lnTo>
                <a:lnTo>
                  <a:pt x="712" y="1"/>
                </a:lnTo>
                <a:lnTo>
                  <a:pt x="707" y="0"/>
                </a:lnTo>
                <a:lnTo>
                  <a:pt x="707" y="0"/>
                </a:lnTo>
                <a:close/>
              </a:path>
            </a:pathLst>
          </a:custGeom>
          <a:solidFill>
            <a:srgbClr val="f6af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24" name="Group 42"/>
          <p:cNvGrpSpPr/>
          <p:nvPr/>
        </p:nvGrpSpPr>
        <p:grpSpPr>
          <a:xfrm>
            <a:off x="9501840" y="3204000"/>
            <a:ext cx="495360" cy="498240"/>
            <a:chOff x="9501840" y="3204000"/>
            <a:chExt cx="495360" cy="498240"/>
          </a:xfrm>
        </p:grpSpPr>
        <p:sp>
          <p:nvSpPr>
            <p:cNvPr id="825" name="CustomShape 43"/>
            <p:cNvSpPr/>
            <p:nvPr/>
          </p:nvSpPr>
          <p:spPr>
            <a:xfrm>
              <a:off x="9501840" y="3204000"/>
              <a:ext cx="495360" cy="316080"/>
            </a:xfrm>
            <a:custGeom>
              <a:avLst/>
              <a:gdLst/>
              <a:ahLst/>
              <a:rect l="l" t="t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4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44"/>
            <p:cNvSpPr/>
            <p:nvPr/>
          </p:nvSpPr>
          <p:spPr>
            <a:xfrm>
              <a:off x="9551160" y="3253680"/>
              <a:ext cx="396000" cy="217080"/>
            </a:xfrm>
            <a:custGeom>
              <a:avLst/>
              <a:gdLst/>
              <a:ahLst/>
              <a:rect l="l" t="t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solidFill>
              <a:srgbClr val="1064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CustomShape 45"/>
            <p:cNvSpPr/>
            <p:nvPr/>
          </p:nvSpPr>
          <p:spPr>
            <a:xfrm>
              <a:off x="9518400" y="3644640"/>
              <a:ext cx="230760" cy="57600"/>
            </a:xfrm>
            <a:custGeom>
              <a:avLst/>
              <a:gdLst/>
              <a:ahLst/>
              <a:rect l="l" t="t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4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CustomShape 46"/>
            <p:cNvSpPr/>
            <p:nvPr/>
          </p:nvSpPr>
          <p:spPr>
            <a:xfrm>
              <a:off x="9518400" y="3429720"/>
              <a:ext cx="230760" cy="49320"/>
            </a:xfrm>
            <a:custGeom>
              <a:avLst/>
              <a:gdLst/>
              <a:ahLst/>
              <a:rect l="l" t="t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solidFill>
              <a:srgbClr val="1064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CustomShape 47"/>
            <p:cNvSpPr/>
            <p:nvPr/>
          </p:nvSpPr>
          <p:spPr>
            <a:xfrm>
              <a:off x="9518400" y="3479400"/>
              <a:ext cx="230760" cy="41040"/>
            </a:xfrm>
            <a:custGeom>
              <a:avLst/>
              <a:gdLst/>
              <a:ahLst/>
              <a:rect l="l" t="t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4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48"/>
            <p:cNvSpPr/>
            <p:nvPr/>
          </p:nvSpPr>
          <p:spPr>
            <a:xfrm>
              <a:off x="9518400" y="3603240"/>
              <a:ext cx="230760" cy="41040"/>
            </a:xfrm>
            <a:custGeom>
              <a:avLst/>
              <a:gdLst/>
              <a:ahLst/>
              <a:rect l="l" t="t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4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stomShape 49"/>
            <p:cNvSpPr/>
            <p:nvPr/>
          </p:nvSpPr>
          <p:spPr>
            <a:xfrm>
              <a:off x="9518400" y="3561840"/>
              <a:ext cx="230760" cy="41040"/>
            </a:xfrm>
            <a:custGeom>
              <a:avLst/>
              <a:gdLst/>
              <a:ahLst/>
              <a:rect l="l" t="t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4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50"/>
            <p:cNvSpPr/>
            <p:nvPr/>
          </p:nvSpPr>
          <p:spPr>
            <a:xfrm>
              <a:off x="9518400" y="3520800"/>
              <a:ext cx="230760" cy="41040"/>
            </a:xfrm>
            <a:custGeom>
              <a:avLst/>
              <a:gdLst/>
              <a:ahLst/>
              <a:rect l="l" t="t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646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3" name="Group 51"/>
          <p:cNvGrpSpPr/>
          <p:nvPr/>
        </p:nvGrpSpPr>
        <p:grpSpPr>
          <a:xfrm>
            <a:off x="7673400" y="3628080"/>
            <a:ext cx="497880" cy="492480"/>
            <a:chOff x="7673400" y="3628080"/>
            <a:chExt cx="497880" cy="492480"/>
          </a:xfrm>
        </p:grpSpPr>
        <p:sp>
          <p:nvSpPr>
            <p:cNvPr id="834" name="CustomShape 52"/>
            <p:cNvSpPr/>
            <p:nvPr/>
          </p:nvSpPr>
          <p:spPr>
            <a:xfrm>
              <a:off x="7673400" y="3738240"/>
              <a:ext cx="247320" cy="382320"/>
            </a:xfrm>
            <a:custGeom>
              <a:avLst/>
              <a:gdLst/>
              <a:ahLst/>
              <a:rect l="l" t="t" r="r" b="b"/>
              <a:pathLst>
                <a:path w="452" h="695">
                  <a:moveTo>
                    <a:pt x="121" y="172"/>
                  </a:moveTo>
                  <a:lnTo>
                    <a:pt x="122" y="169"/>
                  </a:lnTo>
                  <a:lnTo>
                    <a:pt x="123" y="166"/>
                  </a:lnTo>
                  <a:lnTo>
                    <a:pt x="125" y="163"/>
                  </a:lnTo>
                  <a:lnTo>
                    <a:pt x="127" y="160"/>
                  </a:lnTo>
                  <a:lnTo>
                    <a:pt x="131" y="158"/>
                  </a:lnTo>
                  <a:lnTo>
                    <a:pt x="134" y="157"/>
                  </a:lnTo>
                  <a:lnTo>
                    <a:pt x="138" y="158"/>
                  </a:lnTo>
                  <a:lnTo>
                    <a:pt x="142" y="159"/>
                  </a:lnTo>
                  <a:lnTo>
                    <a:pt x="352" y="250"/>
                  </a:lnTo>
                  <a:lnTo>
                    <a:pt x="357" y="252"/>
                  </a:lnTo>
                  <a:lnTo>
                    <a:pt x="359" y="255"/>
                  </a:lnTo>
                  <a:lnTo>
                    <a:pt x="361" y="259"/>
                  </a:lnTo>
                  <a:lnTo>
                    <a:pt x="362" y="263"/>
                  </a:lnTo>
                  <a:lnTo>
                    <a:pt x="362" y="459"/>
                  </a:lnTo>
                  <a:lnTo>
                    <a:pt x="361" y="463"/>
                  </a:lnTo>
                  <a:lnTo>
                    <a:pt x="360" y="466"/>
                  </a:lnTo>
                  <a:lnTo>
                    <a:pt x="358" y="469"/>
                  </a:lnTo>
                  <a:lnTo>
                    <a:pt x="354" y="472"/>
                  </a:lnTo>
                  <a:lnTo>
                    <a:pt x="351" y="474"/>
                  </a:lnTo>
                  <a:lnTo>
                    <a:pt x="347" y="474"/>
                  </a:lnTo>
                  <a:lnTo>
                    <a:pt x="344" y="474"/>
                  </a:lnTo>
                  <a:lnTo>
                    <a:pt x="340" y="473"/>
                  </a:lnTo>
                  <a:lnTo>
                    <a:pt x="130" y="383"/>
                  </a:lnTo>
                  <a:lnTo>
                    <a:pt x="126" y="380"/>
                  </a:lnTo>
                  <a:lnTo>
                    <a:pt x="123" y="377"/>
                  </a:lnTo>
                  <a:lnTo>
                    <a:pt x="122" y="373"/>
                  </a:lnTo>
                  <a:lnTo>
                    <a:pt x="121" y="369"/>
                  </a:lnTo>
                  <a:lnTo>
                    <a:pt x="121" y="172"/>
                  </a:lnTo>
                  <a:close/>
                  <a:moveTo>
                    <a:pt x="0" y="474"/>
                  </a:moveTo>
                  <a:lnTo>
                    <a:pt x="0" y="478"/>
                  </a:lnTo>
                  <a:lnTo>
                    <a:pt x="3" y="482"/>
                  </a:lnTo>
                  <a:lnTo>
                    <a:pt x="6" y="485"/>
                  </a:lnTo>
                  <a:lnTo>
                    <a:pt x="9" y="488"/>
                  </a:lnTo>
                  <a:lnTo>
                    <a:pt x="452" y="695"/>
                  </a:lnTo>
                  <a:lnTo>
                    <a:pt x="452" y="685"/>
                  </a:lnTo>
                  <a:lnTo>
                    <a:pt x="452" y="661"/>
                  </a:lnTo>
                  <a:lnTo>
                    <a:pt x="452" y="198"/>
                  </a:lnTo>
                  <a:lnTo>
                    <a:pt x="452" y="198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cf23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stomShape 53"/>
            <p:cNvSpPr/>
            <p:nvPr/>
          </p:nvSpPr>
          <p:spPr>
            <a:xfrm>
              <a:off x="7684200" y="3677760"/>
              <a:ext cx="349200" cy="156600"/>
            </a:xfrm>
            <a:custGeom>
              <a:avLst/>
              <a:gdLst/>
              <a:ahLst/>
              <a:rect l="l" t="t" r="r" b="b"/>
              <a:pathLst>
                <a:path w="639" h="281">
                  <a:moveTo>
                    <a:pt x="212" y="0"/>
                  </a:moveTo>
                  <a:lnTo>
                    <a:pt x="0" y="85"/>
                  </a:lnTo>
                  <a:lnTo>
                    <a:pt x="449" y="281"/>
                  </a:lnTo>
                  <a:lnTo>
                    <a:pt x="639" y="19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cf23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stomShape 54"/>
            <p:cNvSpPr/>
            <p:nvPr/>
          </p:nvSpPr>
          <p:spPr>
            <a:xfrm>
              <a:off x="7937640" y="3741120"/>
              <a:ext cx="233640" cy="379440"/>
            </a:xfrm>
            <a:custGeom>
              <a:avLst/>
              <a:gdLst/>
              <a:ahLst/>
              <a:rect l="l" t="t" r="r" b="b"/>
              <a:pathLst>
                <a:path w="421" h="693">
                  <a:moveTo>
                    <a:pt x="0" y="196"/>
                  </a:moveTo>
                  <a:lnTo>
                    <a:pt x="0" y="659"/>
                  </a:lnTo>
                  <a:lnTo>
                    <a:pt x="0" y="684"/>
                  </a:lnTo>
                  <a:lnTo>
                    <a:pt x="0" y="693"/>
                  </a:lnTo>
                  <a:lnTo>
                    <a:pt x="413" y="487"/>
                  </a:lnTo>
                  <a:lnTo>
                    <a:pt x="416" y="483"/>
                  </a:lnTo>
                  <a:lnTo>
                    <a:pt x="419" y="481"/>
                  </a:lnTo>
                  <a:lnTo>
                    <a:pt x="420" y="477"/>
                  </a:lnTo>
                  <a:lnTo>
                    <a:pt x="421" y="473"/>
                  </a:lnTo>
                  <a:lnTo>
                    <a:pt x="421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f23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stomShape 55"/>
            <p:cNvSpPr/>
            <p:nvPr/>
          </p:nvSpPr>
          <p:spPr>
            <a:xfrm>
              <a:off x="7822080" y="3628080"/>
              <a:ext cx="338400" cy="148320"/>
            </a:xfrm>
            <a:custGeom>
              <a:avLst/>
              <a:gdLst/>
              <a:ahLst/>
              <a:rect l="l" t="t" r="r" b="b"/>
              <a:pathLst>
                <a:path w="618" h="269">
                  <a:moveTo>
                    <a:pt x="618" y="178"/>
                  </a:moveTo>
                  <a:lnTo>
                    <a:pt x="203" y="1"/>
                  </a:lnTo>
                  <a:lnTo>
                    <a:pt x="201" y="0"/>
                  </a:lnTo>
                  <a:lnTo>
                    <a:pt x="198" y="0"/>
                  </a:lnTo>
                  <a:lnTo>
                    <a:pt x="195" y="0"/>
                  </a:lnTo>
                  <a:lnTo>
                    <a:pt x="193" y="1"/>
                  </a:lnTo>
                  <a:lnTo>
                    <a:pt x="0" y="77"/>
                  </a:lnTo>
                  <a:lnTo>
                    <a:pt x="423" y="269"/>
                  </a:lnTo>
                  <a:lnTo>
                    <a:pt x="618" y="178"/>
                  </a:lnTo>
                  <a:close/>
                </a:path>
              </a:pathLst>
            </a:custGeom>
            <a:solidFill>
              <a:srgbClr val="cf232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8" name="CustomShape 56"/>
          <p:cNvSpPr/>
          <p:nvPr/>
        </p:nvSpPr>
        <p:spPr>
          <a:xfrm>
            <a:off x="5847480" y="3238560"/>
            <a:ext cx="495360" cy="429120"/>
          </a:xfrm>
          <a:custGeom>
            <a:avLst/>
            <a:gdLst/>
            <a:ahLst/>
            <a:rect l="l" t="t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rgbClr val="e2653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6b6b"/>
      </a:accent1>
      <a:accent2>
        <a:srgbClr val="556270"/>
      </a:accent2>
      <a:accent3>
        <a:srgbClr val="280e32"/>
      </a:accent3>
      <a:accent4>
        <a:srgbClr val="ff6b6b"/>
      </a:accent4>
      <a:accent5>
        <a:srgbClr val="556270"/>
      </a:accent5>
      <a:accent6>
        <a:srgbClr val="280e3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</TotalTime>
  <Application>LibreOffice/6.1.5.2$Linux_X86_64 LibreOffice_project/10$Build-2</Application>
  <Words>828</Words>
  <Paragraphs>148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2019-02-26T06:04:42Z</dcterms:created>
  <dc:creator>trisnawanugroho</dc:creator>
  <dc:description/>
  <dc:language>en-GB</dc:language>
  <cp:lastModifiedBy/>
  <dcterms:modified xsi:type="dcterms:W3CDTF">2019-04-24T20:13:57Z</dcterms:modified>
  <cp:revision>65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